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5"/>
  </p:notesMasterIdLst>
  <p:handoutMasterIdLst>
    <p:handoutMasterId r:id="rId16"/>
  </p:handoutMasterIdLst>
  <p:sldIdLst>
    <p:sldId id="264" r:id="rId2"/>
    <p:sldId id="328" r:id="rId3"/>
    <p:sldId id="327" r:id="rId4"/>
    <p:sldId id="330" r:id="rId5"/>
    <p:sldId id="329" r:id="rId6"/>
    <p:sldId id="315" r:id="rId7"/>
    <p:sldId id="316" r:id="rId8"/>
    <p:sldId id="317" r:id="rId9"/>
    <p:sldId id="318" r:id="rId10"/>
    <p:sldId id="321" r:id="rId11"/>
    <p:sldId id="322" r:id="rId12"/>
    <p:sldId id="324" r:id="rId13"/>
    <p:sldId id="325" r:id="rId14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3</a:t>
            </a:r>
          </a:p>
          <a:p>
            <a:pPr eaLnBrk="1" hangingPunct="1"/>
            <a:r>
              <a:rPr lang="fr-FR" altLang="fr-FR" dirty="0" smtClean="0"/>
              <a:t>Premier composant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844824"/>
            <a:ext cx="1524000" cy="1695450"/>
          </a:xfrm>
          <a:prstGeom prst="rect">
            <a:avLst/>
          </a:prstGeom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763688" y="2564904"/>
            <a:ext cx="64008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FR" altLang="fr-FR" sz="4000" kern="0" dirty="0" err="1" smtClean="0"/>
              <a:t>ngular</a:t>
            </a:r>
            <a:endParaRPr lang="fr-FR" altLang="fr-FR" sz="40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Démarrer le composant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88671" y="1412776"/>
            <a:ext cx="4256892" cy="5040560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Démarre dans le navigateur</a:t>
            </a:r>
          </a:p>
          <a:p>
            <a:r>
              <a:rPr lang="fr-FR" dirty="0" smtClean="0"/>
              <a:t>Composant racine</a:t>
            </a:r>
          </a:p>
          <a:p>
            <a:endParaRPr lang="fr-FR" dirty="0"/>
          </a:p>
          <a:p>
            <a:r>
              <a:rPr lang="fr-FR" dirty="0" smtClean="0"/>
              <a:t>Rendu de l’application via </a:t>
            </a:r>
            <a:r>
              <a:rPr lang="fr-FR" dirty="0" err="1" smtClean="0"/>
              <a:t>AppModule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" y="1413454"/>
            <a:ext cx="4509158" cy="388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4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Démarrage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75091"/>
            <a:ext cx="9144000" cy="510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15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Classe 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 TS les classes possèdent des propriétés</a:t>
            </a:r>
          </a:p>
          <a:p>
            <a:pPr lvl="1"/>
            <a:r>
              <a:rPr lang="fr-FR" dirty="0" smtClean="0"/>
              <a:t>Pas de var ni de let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2564904"/>
            <a:ext cx="3663055" cy="96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08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Interpolation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vues ne peuvent dialoguer qu’avec des propriétés de composant</a:t>
            </a:r>
          </a:p>
          <a:p>
            <a:r>
              <a:rPr lang="fr-FR" dirty="0" smtClean="0"/>
              <a:t>Pour afficher une propriété de composant</a:t>
            </a:r>
          </a:p>
          <a:p>
            <a:pPr lvl="1"/>
            <a:r>
              <a:rPr lang="fr-FR" dirty="0" smtClean="0"/>
              <a:t>Interpolation</a:t>
            </a:r>
          </a:p>
          <a:p>
            <a:pPr lvl="1"/>
            <a:r>
              <a:rPr lang="fr-FR" dirty="0" smtClean="0"/>
              <a:t>{{ }}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3212977"/>
            <a:ext cx="5802635" cy="324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2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re 1"/>
          <p:cNvSpPr>
            <a:spLocks noGrp="1"/>
          </p:cNvSpPr>
          <p:nvPr>
            <p:ph type="title"/>
          </p:nvPr>
        </p:nvSpPr>
        <p:spPr>
          <a:xfrm>
            <a:off x="1187450" y="12700"/>
            <a:ext cx="7829550" cy="1143000"/>
          </a:xfrm>
        </p:spPr>
        <p:txBody>
          <a:bodyPr/>
          <a:lstStyle/>
          <a:p>
            <a:r>
              <a:rPr lang="fr-FR" altLang="fr-FR" dirty="0" smtClean="0"/>
              <a:t>Expressions</a:t>
            </a:r>
          </a:p>
        </p:txBody>
      </p:sp>
      <p:sp>
        <p:nvSpPr>
          <p:cNvPr id="20483" name="Espace réservé du contenu 2"/>
          <p:cNvSpPr>
            <a:spLocks noGrp="1"/>
          </p:cNvSpPr>
          <p:nvPr>
            <p:ph idx="1"/>
          </p:nvPr>
        </p:nvSpPr>
        <p:spPr>
          <a:xfrm>
            <a:off x="179388" y="1412875"/>
            <a:ext cx="8766175" cy="5040313"/>
          </a:xfrm>
        </p:spPr>
        <p:txBody>
          <a:bodyPr/>
          <a:lstStyle/>
          <a:p>
            <a:r>
              <a:rPr lang="fr-FR" altLang="fr-FR" smtClean="0"/>
              <a:t>Permet d'insérer des valeurs dynamiques dans la vue</a:t>
            </a:r>
          </a:p>
          <a:p>
            <a:endParaRPr lang="fr-FR" altLang="fr-FR" smtClean="0"/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013" y="188913"/>
            <a:ext cx="574675" cy="76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708275"/>
            <a:ext cx="5970588" cy="242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689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App.component.ts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 fichier est une composant</a:t>
            </a:r>
          </a:p>
          <a:p>
            <a:pPr lvl="1"/>
            <a:r>
              <a:rPr lang="fr-FR" dirty="0" smtClean="0"/>
              <a:t>Composant </a:t>
            </a:r>
            <a:r>
              <a:rPr lang="fr-FR" dirty="0" err="1" smtClean="0"/>
              <a:t>root</a:t>
            </a:r>
            <a:endParaRPr lang="fr-FR" dirty="0" smtClean="0"/>
          </a:p>
          <a:p>
            <a:pPr lvl="1"/>
            <a:r>
              <a:rPr lang="fr-FR" dirty="0" smtClean="0"/>
              <a:t>Contient les traitements et les scopes d’un composant</a:t>
            </a:r>
          </a:p>
          <a:p>
            <a:r>
              <a:rPr lang="fr-FR" dirty="0" smtClean="0"/>
              <a:t>Exemple</a:t>
            </a:r>
          </a:p>
          <a:p>
            <a:r>
              <a:rPr lang="fr-FR" dirty="0" smtClean="0"/>
              <a:t>Dans </a:t>
            </a:r>
            <a:r>
              <a:rPr lang="fr-FR" dirty="0"/>
              <a:t>export class </a:t>
            </a:r>
            <a:r>
              <a:rPr lang="fr-FR" dirty="0" err="1" smtClean="0"/>
              <a:t>AppComponent</a:t>
            </a:r>
            <a:r>
              <a:rPr lang="fr-FR" dirty="0" smtClean="0"/>
              <a:t> ajouter</a:t>
            </a:r>
          </a:p>
          <a:p>
            <a:pPr lvl="1"/>
            <a:r>
              <a:rPr lang="fr-FR" dirty="0" err="1" smtClean="0"/>
              <a:t>title</a:t>
            </a:r>
            <a:r>
              <a:rPr lang="fr-FR" dirty="0"/>
              <a:t> = 'Tour of </a:t>
            </a:r>
            <a:r>
              <a:rPr lang="fr-FR" dirty="0" smtClean="0"/>
              <a:t>Heroes‘</a:t>
            </a:r>
          </a:p>
          <a:p>
            <a:pPr lvl="1"/>
            <a:r>
              <a:rPr lang="fr-FR" dirty="0" smtClean="0"/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31437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Composants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Programmation orientée composant</a:t>
            </a:r>
          </a:p>
          <a:p>
            <a:r>
              <a:rPr lang="fr-FR" dirty="0" smtClean="0"/>
              <a:t>Chaque composant possède</a:t>
            </a:r>
          </a:p>
          <a:p>
            <a:pPr lvl="1"/>
            <a:r>
              <a:rPr lang="fr-FR" dirty="0" smtClean="0"/>
              <a:t>Une classe</a:t>
            </a:r>
          </a:p>
          <a:p>
            <a:pPr lvl="1"/>
            <a:r>
              <a:rPr lang="fr-FR" dirty="0" smtClean="0"/>
              <a:t>Une vue HTML</a:t>
            </a:r>
          </a:p>
          <a:p>
            <a:pPr lvl="1"/>
            <a:r>
              <a:rPr lang="fr-FR" dirty="0" smtClean="0"/>
              <a:t>Une CSS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825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 d’une expression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Dans app.component.html</a:t>
            </a:r>
          </a:p>
          <a:p>
            <a:pPr lvl="1"/>
            <a:r>
              <a:rPr lang="fr-FR" dirty="0"/>
              <a:t>&lt;h1&gt;{{</a:t>
            </a:r>
            <a:r>
              <a:rPr lang="fr-FR" dirty="0" err="1"/>
              <a:t>title</a:t>
            </a:r>
            <a:r>
              <a:rPr lang="fr-FR" dirty="0"/>
              <a:t>}}&lt;/h1</a:t>
            </a:r>
            <a:r>
              <a:rPr lang="fr-FR" dirty="0" smtClean="0"/>
              <a:t>&gt;</a:t>
            </a:r>
          </a:p>
          <a:p>
            <a:pPr lvl="1"/>
            <a:r>
              <a:rPr lang="fr-FR" dirty="0" smtClean="0"/>
              <a:t>{{}} </a:t>
            </a:r>
            <a:r>
              <a:rPr lang="fr-FR" dirty="0" smtClean="0"/>
              <a:t>signifie </a:t>
            </a:r>
            <a:r>
              <a:rPr lang="fr-FR" dirty="0" smtClean="0"/>
              <a:t>une expression</a:t>
            </a:r>
          </a:p>
          <a:p>
            <a:pPr lvl="1"/>
            <a:r>
              <a:rPr lang="fr-FR" dirty="0" smtClean="0"/>
              <a:t>Il s’agit du binding d’interpolation</a:t>
            </a:r>
          </a:p>
          <a:p>
            <a:r>
              <a:rPr lang="fr-FR" dirty="0" smtClean="0"/>
              <a:t>Tester</a:t>
            </a:r>
          </a:p>
          <a:p>
            <a:pPr lvl="1"/>
            <a:r>
              <a:rPr lang="fr-FR" dirty="0" smtClean="0"/>
              <a:t>Modifier la </a:t>
            </a:r>
            <a:r>
              <a:rPr lang="fr-FR" dirty="0" err="1" smtClean="0"/>
              <a:t>css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856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Chargement des scripts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Utilisation de </a:t>
            </a:r>
            <a:r>
              <a:rPr lang="fr-FR" dirty="0" err="1" smtClean="0"/>
              <a:t>SystemJS</a:t>
            </a:r>
            <a:endParaRPr lang="fr-FR" dirty="0" smtClean="0"/>
          </a:p>
          <a:p>
            <a:pPr lvl="1"/>
            <a:r>
              <a:rPr lang="fr-FR" dirty="0" smtClean="0"/>
              <a:t>Pas de &lt;script&gt;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262452"/>
            <a:ext cx="5038613" cy="419088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295" y="2996953"/>
            <a:ext cx="2100081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45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Premier script 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0" y="3022148"/>
            <a:ext cx="8766051" cy="3528392"/>
          </a:xfrm>
        </p:spPr>
        <p:txBody>
          <a:bodyPr/>
          <a:lstStyle/>
          <a:p>
            <a:r>
              <a:rPr lang="fr-FR" dirty="0" smtClean="0"/>
              <a:t>Import</a:t>
            </a:r>
          </a:p>
          <a:p>
            <a:r>
              <a:rPr lang="fr-FR" dirty="0" smtClean="0"/>
              <a:t>Component</a:t>
            </a:r>
          </a:p>
          <a:p>
            <a:pPr lvl="1"/>
            <a:r>
              <a:rPr lang="fr-FR" dirty="0" smtClean="0"/>
              <a:t>Fonction qui contient notre premier composant</a:t>
            </a:r>
          </a:p>
          <a:p>
            <a:pPr lvl="1"/>
            <a:r>
              <a:rPr lang="fr-FR" dirty="0" smtClean="0"/>
              <a:t>Les composants sont les principales entités de </a:t>
            </a:r>
            <a:r>
              <a:rPr lang="fr-FR" dirty="0" err="1" smtClean="0"/>
              <a:t>Angular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95" y="1412776"/>
            <a:ext cx="8470083" cy="135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50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Premier composant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décorateur @ est une </a:t>
            </a:r>
            <a:r>
              <a:rPr lang="fr-FR" dirty="0" err="1" smtClean="0"/>
              <a:t>meta</a:t>
            </a:r>
            <a:r>
              <a:rPr lang="fr-FR" dirty="0" smtClean="0"/>
              <a:t> commande TS qui indique une sémantique spéciale</a:t>
            </a:r>
          </a:p>
          <a:p>
            <a:r>
              <a:rPr lang="fr-FR" dirty="0" smtClean="0"/>
              <a:t>@</a:t>
            </a:r>
            <a:r>
              <a:rPr lang="fr-FR" dirty="0" err="1" smtClean="0"/>
              <a:t>Componant</a:t>
            </a:r>
            <a:r>
              <a:rPr lang="fr-FR" dirty="0" smtClean="0"/>
              <a:t> indique que la classe est un composant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976" y="3795467"/>
            <a:ext cx="9175976" cy="265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7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re 1"/>
          <p:cNvSpPr>
            <a:spLocks noGrp="1"/>
          </p:cNvSpPr>
          <p:nvPr>
            <p:ph type="title"/>
          </p:nvPr>
        </p:nvSpPr>
        <p:spPr>
          <a:xfrm>
            <a:off x="1187450" y="12700"/>
            <a:ext cx="7829550" cy="1143000"/>
          </a:xfrm>
        </p:spPr>
        <p:txBody>
          <a:bodyPr/>
          <a:lstStyle/>
          <a:p>
            <a:r>
              <a:rPr lang="fr-FR" altLang="fr-FR" smtClean="0"/>
              <a:t>Modules </a:t>
            </a:r>
          </a:p>
        </p:txBody>
      </p:sp>
      <p:sp>
        <p:nvSpPr>
          <p:cNvPr id="17411" name="Espace réservé du contenu 2"/>
          <p:cNvSpPr>
            <a:spLocks noGrp="1"/>
          </p:cNvSpPr>
          <p:nvPr>
            <p:ph idx="1"/>
          </p:nvPr>
        </p:nvSpPr>
        <p:spPr>
          <a:xfrm>
            <a:off x="179388" y="1412875"/>
            <a:ext cx="8766175" cy="5040313"/>
          </a:xfrm>
        </p:spPr>
        <p:txBody>
          <a:bodyPr/>
          <a:lstStyle/>
          <a:p>
            <a:r>
              <a:rPr lang="fr-FR" altLang="fr-FR" dirty="0" smtClean="0"/>
              <a:t>Morceau de code </a:t>
            </a:r>
            <a:r>
              <a:rPr lang="fr-FR" altLang="fr-FR" dirty="0" err="1" smtClean="0"/>
              <a:t>Angular</a:t>
            </a:r>
            <a:endParaRPr lang="fr-FR" altLang="fr-FR" dirty="0" smtClean="0"/>
          </a:p>
          <a:p>
            <a:r>
              <a:rPr lang="fr-FR" altLang="fr-FR" dirty="0" smtClean="0"/>
              <a:t>Encapsulation TS</a:t>
            </a:r>
          </a:p>
          <a:p>
            <a:r>
              <a:rPr lang="fr-FR" altLang="fr-FR" dirty="0" smtClean="0"/>
              <a:t>Dépendances</a:t>
            </a:r>
          </a:p>
          <a:p>
            <a:r>
              <a:rPr lang="fr-FR" altLang="fr-FR" dirty="0" err="1" smtClean="0"/>
              <a:t>Angular</a:t>
            </a:r>
            <a:r>
              <a:rPr lang="fr-FR" altLang="fr-FR" dirty="0" smtClean="0"/>
              <a:t> doit avoir un module </a:t>
            </a:r>
            <a:r>
              <a:rPr lang="fr-FR" altLang="fr-FR" dirty="0" err="1" smtClean="0"/>
              <a:t>root</a:t>
            </a:r>
            <a:r>
              <a:rPr lang="fr-FR" altLang="fr-FR" dirty="0" smtClean="0"/>
              <a:t> qui démarre l’application</a:t>
            </a: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188913"/>
            <a:ext cx="63817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3860800"/>
            <a:ext cx="41814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307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2581</TotalTime>
  <Words>203</Words>
  <Application>Microsoft Office PowerPoint</Application>
  <PresentationFormat>Affichage à l'écran (4:3)</PresentationFormat>
  <Paragraphs>59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Monotype Sorts</vt:lpstr>
      <vt:lpstr>Times New Roman</vt:lpstr>
      <vt:lpstr>cvc</vt:lpstr>
      <vt:lpstr>Présentation PowerPoint</vt:lpstr>
      <vt:lpstr>Expressions</vt:lpstr>
      <vt:lpstr>App.component.ts</vt:lpstr>
      <vt:lpstr>Composants</vt:lpstr>
      <vt:lpstr>Ajout d’une expression</vt:lpstr>
      <vt:lpstr>Chargement des scripts</vt:lpstr>
      <vt:lpstr>Premier script TS</vt:lpstr>
      <vt:lpstr>Premier composant</vt:lpstr>
      <vt:lpstr>Modules </vt:lpstr>
      <vt:lpstr>Démarrer le composant</vt:lpstr>
      <vt:lpstr>Démarrage</vt:lpstr>
      <vt:lpstr>Classe TS</vt:lpstr>
      <vt:lpstr>Interpolation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186</cp:revision>
  <dcterms:created xsi:type="dcterms:W3CDTF">2000-04-10T19:33:12Z</dcterms:created>
  <dcterms:modified xsi:type="dcterms:W3CDTF">2018-10-09T09:31:51Z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