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330" r:id="rId3"/>
    <p:sldId id="338" r:id="rId4"/>
    <p:sldId id="339" r:id="rId5"/>
    <p:sldId id="337" r:id="rId6"/>
    <p:sldId id="331" r:id="rId7"/>
    <p:sldId id="332" r:id="rId8"/>
    <p:sldId id="333" r:id="rId9"/>
    <p:sldId id="334" r:id="rId10"/>
    <p:sldId id="335" r:id="rId11"/>
    <p:sldId id="336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Les composants simples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classe simple TS</a:t>
            </a:r>
            <a:endParaRPr lang="fr-FR" dirty="0"/>
          </a:p>
          <a:p>
            <a:r>
              <a:rPr lang="fr-FR" dirty="0" smtClean="0"/>
              <a:t>Directement lise dans </a:t>
            </a:r>
            <a:r>
              <a:rPr lang="fr-FR" dirty="0" err="1" smtClean="0"/>
              <a:t>app</a:t>
            </a:r>
            <a:r>
              <a:rPr lang="fr-FR" dirty="0" smtClean="0"/>
              <a:t> pour être réutilisée dans tous les composants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L’import</a:t>
            </a:r>
          </a:p>
          <a:p>
            <a:pPr lvl="1"/>
            <a:r>
              <a:rPr lang="fr-FR" dirty="0" smtClean="0"/>
              <a:t>Import </a:t>
            </a:r>
            <a:r>
              <a:rPr lang="fr-FR" dirty="0"/>
              <a:t>{ </a:t>
            </a:r>
            <a:r>
              <a:rPr lang="fr-FR" dirty="0" err="1"/>
              <a:t>Hero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hero</a:t>
            </a:r>
            <a:r>
              <a:rPr lang="fr-FR" dirty="0"/>
              <a:t>';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068960"/>
            <a:ext cx="2408950" cy="19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Instantiation</a:t>
            </a:r>
            <a:r>
              <a:rPr lang="fr-FR" dirty="0" smtClean="0"/>
              <a:t> 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</a:t>
            </a:r>
            <a:r>
              <a:rPr lang="fr-FR" dirty="0" err="1" smtClean="0"/>
              <a:t>instantier</a:t>
            </a:r>
            <a:r>
              <a:rPr lang="fr-FR" dirty="0" smtClean="0"/>
              <a:t> une classe avec une écriture JSON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84" y="2924944"/>
            <a:ext cx="2852553" cy="16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 (</a:t>
            </a:r>
            <a:r>
              <a:rPr lang="fr-FR" dirty="0" err="1" smtClean="0"/>
              <a:t>template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7" y="1389410"/>
            <a:ext cx="8824448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3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Vue du composant</a:t>
            </a:r>
          </a:p>
          <a:p>
            <a:pPr lvl="1"/>
            <a:r>
              <a:rPr lang="fr-FR" dirty="0" smtClean="0"/>
              <a:t>HTML</a:t>
            </a:r>
          </a:p>
          <a:p>
            <a:pPr lvl="1"/>
            <a:r>
              <a:rPr lang="fr-FR" dirty="0" smtClean="0"/>
              <a:t>Mixera l'HTML </a:t>
            </a:r>
            <a:r>
              <a:rPr lang="fr-FR" dirty="0" err="1" smtClean="0"/>
              <a:t>root</a:t>
            </a:r>
            <a:r>
              <a:rPr lang="fr-FR" dirty="0" smtClean="0"/>
              <a:t> et les </a:t>
            </a:r>
            <a:r>
              <a:rPr lang="fr-FR" dirty="0" err="1" smtClean="0"/>
              <a:t>descandants</a:t>
            </a:r>
            <a:endParaRPr lang="fr-FR" dirty="0"/>
          </a:p>
        </p:txBody>
      </p:sp>
      <p:pic>
        <p:nvPicPr>
          <p:cNvPr id="3074" name="Picture 2" descr="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61" y="764704"/>
            <a:ext cx="277925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onent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32918"/>
            <a:ext cx="4680520" cy="3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component </a:t>
            </a:r>
            <a:r>
              <a:rPr lang="fr-FR" dirty="0" err="1" smtClean="0"/>
              <a:t>nomDuComposant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heroes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TS sont préfixées par export</a:t>
            </a:r>
          </a:p>
          <a:p>
            <a:r>
              <a:rPr lang="fr-FR" dirty="0" smtClean="0"/>
              <a:t>Les vues HTML peuvent voir les attributs de la classe du composant</a:t>
            </a:r>
          </a:p>
          <a:p>
            <a:pPr marL="457200" lvl="1" indent="0">
              <a:buNone/>
            </a:pPr>
            <a:r>
              <a:rPr lang="fr-FR" dirty="0"/>
              <a:t>export class </a:t>
            </a:r>
            <a:r>
              <a:rPr lang="fr-FR" dirty="0" err="1"/>
              <a:t>HeroesComponent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OnInit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 smtClean="0"/>
              <a:t>  </a:t>
            </a:r>
            <a:r>
              <a:rPr lang="fr-FR" dirty="0" err="1"/>
              <a:t>result</a:t>
            </a:r>
            <a:r>
              <a:rPr lang="fr-FR" dirty="0"/>
              <a:t> = "Résultat du calcul</a:t>
            </a:r>
            <a:r>
              <a:rPr lang="fr-FR" dirty="0" smtClean="0"/>
              <a:t>";</a:t>
            </a:r>
          </a:p>
          <a:p>
            <a:r>
              <a:rPr lang="fr-FR" dirty="0" smtClean="0"/>
              <a:t>Expression de la vue</a:t>
            </a:r>
          </a:p>
          <a:p>
            <a:pPr lvl="1"/>
            <a:r>
              <a:rPr lang="fr-FR" dirty="0" smtClean="0"/>
              <a:t>Dans le HTML le binding suivant affiche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1"/>
            <a:r>
              <a:rPr lang="fr-FR" dirty="0" smtClean="0"/>
              <a:t>{{</a:t>
            </a:r>
            <a:r>
              <a:rPr lang="fr-FR" dirty="0" err="1" smtClean="0"/>
              <a:t>result</a:t>
            </a:r>
            <a:r>
              <a:rPr lang="fr-FR" dirty="0" smtClean="0"/>
              <a:t>}}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23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sélecteur est le nom </a:t>
            </a:r>
            <a:r>
              <a:rPr lang="fr-FR" dirty="0" err="1" smtClean="0"/>
              <a:t>Angular</a:t>
            </a:r>
            <a:r>
              <a:rPr lang="fr-FR" dirty="0" smtClean="0"/>
              <a:t> du composant</a:t>
            </a:r>
          </a:p>
          <a:p>
            <a:pPr lvl="1"/>
            <a:r>
              <a:rPr lang="fr-FR" dirty="0" err="1" smtClean="0"/>
              <a:t>app</a:t>
            </a:r>
            <a:r>
              <a:rPr lang="fr-FR" dirty="0" err="1" smtClean="0"/>
              <a:t>-nomducomposant</a:t>
            </a:r>
            <a:endParaRPr lang="fr-FR" dirty="0" smtClean="0"/>
          </a:p>
          <a:p>
            <a:r>
              <a:rPr lang="fr-FR" dirty="0" smtClean="0"/>
              <a:t>Pour les CSS il s’agit du préfixe des styles</a:t>
            </a:r>
          </a:p>
          <a:p>
            <a:r>
              <a:rPr lang="fr-FR" dirty="0" smtClean="0"/>
              <a:t>Il s’agit d’une directive</a:t>
            </a:r>
          </a:p>
        </p:txBody>
      </p:sp>
    </p:spTree>
    <p:extLst>
      <p:ext uri="{BB962C8B-B14F-4D97-AF65-F5344CB8AC3E}">
        <p14:creationId xmlns:p14="http://schemas.microsoft.com/office/powerpoint/2010/main" val="1160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Les Directives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Une directive est un marqueur HTML qui dit à </a:t>
            </a:r>
            <a:r>
              <a:rPr lang="fr-FR" altLang="fr-FR" dirty="0" err="1" smtClean="0"/>
              <a:t>Angular</a:t>
            </a:r>
            <a:r>
              <a:rPr lang="fr-FR" altLang="fr-FR" dirty="0" smtClean="0"/>
              <a:t> de d’effectuer une action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997200"/>
            <a:ext cx="8553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5888"/>
            <a:ext cx="876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composant a créé une directive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Permet d’inclure le composant dans un autre composant</a:t>
            </a:r>
          </a:p>
          <a:p>
            <a:pPr lvl="1"/>
            <a:r>
              <a:rPr lang="fr-FR" dirty="0" smtClean="0"/>
              <a:t>Ecriture XML simplifiée déconseillée</a:t>
            </a:r>
          </a:p>
          <a:p>
            <a:pPr lvl="2"/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/&gt;</a:t>
            </a:r>
          </a:p>
          <a:p>
            <a:r>
              <a:rPr lang="fr-FR" dirty="0" smtClean="0"/>
              <a:t>Par exemple</a:t>
            </a:r>
          </a:p>
          <a:p>
            <a:pPr lvl="1"/>
            <a:r>
              <a:rPr lang="fr-FR" dirty="0" smtClean="0"/>
              <a:t>Dans app.component.html ajouter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app-heroes</a:t>
            </a:r>
            <a:r>
              <a:rPr lang="fr-FR" dirty="0" smtClean="0"/>
              <a:t>&gt;&lt;/</a:t>
            </a:r>
            <a:r>
              <a:rPr lang="fr-FR" dirty="0" err="1" smtClean="0"/>
              <a:t>app-heroes</a:t>
            </a:r>
            <a:r>
              <a:rPr lang="fr-FR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1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244</Words>
  <Application>Microsoft Office PowerPoint</Application>
  <PresentationFormat>Affichage à l'écran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Composants</vt:lpstr>
      <vt:lpstr>Architecture</vt:lpstr>
      <vt:lpstr>Template</vt:lpstr>
      <vt:lpstr>Ng generate</vt:lpstr>
      <vt:lpstr>Expression</vt:lpstr>
      <vt:lpstr>Sélecteur</vt:lpstr>
      <vt:lpstr>Les Directives</vt:lpstr>
      <vt:lpstr>Directive</vt:lpstr>
      <vt:lpstr>Les classes TS</vt:lpstr>
      <vt:lpstr>Instantiation JSON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2018-10-09T11:29:12Z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