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70" r:id="rId6"/>
    <p:sldId id="271" r:id="rId7"/>
    <p:sldId id="272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Filtres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Y'a t'il un meilleur moyen d'effectuer ceci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26809"/>
            <a:ext cx="2962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premier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99334"/>
            <a:ext cx="8766051" cy="2854002"/>
          </a:xfrm>
        </p:spPr>
        <p:txBody>
          <a:bodyPr/>
          <a:lstStyle/>
          <a:p>
            <a:r>
              <a:rPr lang="fr-FR" dirty="0" smtClean="0"/>
              <a:t>Le pipe veut dire : "envoie la sortie à"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formate la sortie en </a:t>
            </a:r>
            <a:r>
              <a:rPr lang="fr-FR" dirty="0" err="1" smtClean="0"/>
              <a:t>Currency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96752"/>
            <a:ext cx="754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date:'MM</a:t>
            </a:r>
            <a:r>
              <a:rPr lang="fr-FR" dirty="0"/>
              <a:t>/dd/</a:t>
            </a:r>
            <a:r>
              <a:rPr lang="fr-FR" dirty="0" err="1"/>
              <a:t>yyyy</a:t>
            </a:r>
            <a:r>
              <a:rPr lang="fr-FR" dirty="0"/>
              <a:t> @ </a:t>
            </a:r>
            <a:r>
              <a:rPr lang="fr-FR" dirty="0" smtClean="0"/>
              <a:t>h:mma'</a:t>
            </a:r>
          </a:p>
          <a:p>
            <a:pPr lvl="1"/>
            <a:r>
              <a:rPr lang="fr-FR" dirty="0"/>
              <a:t>12/27/2013 @ </a:t>
            </a:r>
            <a:r>
              <a:rPr lang="fr-FR" dirty="0" smtClean="0"/>
              <a:t>12:50AM</a:t>
            </a:r>
          </a:p>
          <a:p>
            <a:r>
              <a:rPr lang="fr-FR" dirty="0" err="1"/>
              <a:t>u</a:t>
            </a:r>
            <a:r>
              <a:rPr lang="fr-FR" dirty="0" err="1" smtClean="0"/>
              <a:t>ppercase</a:t>
            </a:r>
            <a:endParaRPr lang="fr-FR" dirty="0" smtClean="0"/>
          </a:p>
          <a:p>
            <a:r>
              <a:rPr lang="fr-FR" dirty="0" smtClean="0"/>
              <a:t>limitTo:8</a:t>
            </a:r>
          </a:p>
          <a:p>
            <a:pPr lvl="1"/>
            <a:r>
              <a:rPr lang="fr-FR" dirty="0" smtClean="0"/>
              <a:t>Limite la taille des chaînes ou des collections</a:t>
            </a:r>
          </a:p>
          <a:p>
            <a:r>
              <a:rPr lang="fr-FR" dirty="0" err="1"/>
              <a:t>orderBy</a:t>
            </a:r>
            <a:r>
              <a:rPr lang="fr-FR" dirty="0"/>
              <a:t>:</a:t>
            </a:r>
            <a:r>
              <a:rPr lang="fr-FR" dirty="0" smtClean="0"/>
              <a:t>'</a:t>
            </a:r>
            <a:r>
              <a:rPr lang="fr-FR" dirty="0" err="1" smtClean="0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ascendant</a:t>
            </a:r>
          </a:p>
          <a:p>
            <a:r>
              <a:rPr lang="fr-FR" dirty="0" err="1"/>
              <a:t>orderBy</a:t>
            </a:r>
            <a:r>
              <a:rPr lang="fr-FR" dirty="0"/>
              <a:t>:'-</a:t>
            </a:r>
            <a:r>
              <a:rPr lang="fr-FR" dirty="0" err="1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descendant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6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de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Filter</a:t>
            </a:r>
            <a:r>
              <a:rPr lang="fr-FR" dirty="0" smtClean="0"/>
              <a:t> filtre par string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2752725"/>
            <a:ext cx="9382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mtClean="0"/>
              <a:t>filtre JSON </a:t>
            </a:r>
            <a:r>
              <a:rPr lang="fr-FR" dirty="0" smtClean="0"/>
              <a:t>permet la sérialisation JSON</a:t>
            </a:r>
          </a:p>
          <a:p>
            <a:pPr lvl="1"/>
            <a:r>
              <a:rPr lang="fr-FR" dirty="0"/>
              <a:t>&lt;div&gt;{{</a:t>
            </a:r>
            <a:r>
              <a:rPr lang="fr-FR" dirty="0" err="1"/>
              <a:t>currentHero</a:t>
            </a:r>
            <a:r>
              <a:rPr lang="fr-FR" dirty="0"/>
              <a:t> | </a:t>
            </a:r>
            <a:r>
              <a:rPr lang="fr-FR" dirty="0" err="1"/>
              <a:t>json</a:t>
            </a:r>
            <a:r>
              <a:rPr lang="fr-FR" dirty="0"/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32439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filtre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38435"/>
            <a:ext cx="5760640" cy="5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85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95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Problématique</vt:lpstr>
      <vt:lpstr>Notre premier filtre</vt:lpstr>
      <vt:lpstr>Les différents filtres</vt:lpstr>
      <vt:lpstr>Filtre de requête</vt:lpstr>
      <vt:lpstr>JSON</vt:lpstr>
      <vt:lpstr>Création d'un filtre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163</cp:revision>
  <dcterms:created xsi:type="dcterms:W3CDTF">2000-04-10T19:33:12Z</dcterms:created>
  <dcterms:modified xsi:type="dcterms:W3CDTF">2018-10-09T11:34:31Z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