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88" r:id="rId12"/>
    <p:sldId id="295" r:id="rId13"/>
    <p:sldId id="292" r:id="rId14"/>
    <p:sldId id="293" r:id="rId15"/>
    <p:sldId id="294" r:id="rId16"/>
    <p:sldId id="289" r:id="rId17"/>
    <p:sldId id="290" r:id="rId18"/>
    <p:sldId id="29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angular.io/generated/images/guide/template-syntax/ng-model-anim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ngModelChange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Evènement lors du changement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smtClean="0"/>
              <a:t>input [</a:t>
            </a:r>
            <a:r>
              <a:rPr lang="fr-FR" dirty="0" err="1"/>
              <a:t>ngModel</a:t>
            </a:r>
            <a:r>
              <a:rPr lang="fr-FR" dirty="0"/>
              <a:t>]="currentHero.name</a:t>
            </a:r>
            <a:r>
              <a:rPr lang="fr-FR" dirty="0" smtClean="0"/>
              <a:t>"   </a:t>
            </a:r>
            <a:r>
              <a:rPr lang="fr-FR" dirty="0"/>
              <a:t>(</a:t>
            </a:r>
            <a:r>
              <a:rPr lang="fr-FR" dirty="0" err="1"/>
              <a:t>ngModelChange</a:t>
            </a:r>
            <a:r>
              <a:rPr lang="fr-FR" dirty="0"/>
              <a:t>)="</a:t>
            </a:r>
            <a:r>
              <a:rPr lang="fr-FR" dirty="0" err="1"/>
              <a:t>setUppercaseName</a:t>
            </a:r>
            <a:r>
              <a:rPr lang="fr-FR" dirty="0"/>
              <a:t>($</a:t>
            </a:r>
            <a:r>
              <a:rPr lang="fr-FR" dirty="0" err="1"/>
              <a:t>event</a:t>
            </a:r>
            <a:r>
              <a:rPr lang="fr-FR" dirty="0" smtClean="0"/>
              <a:t>)"&gt;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angular.io/generated/images/guide/template-syntax/ng-model-anim.gif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NgModel variati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984776" cy="26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680520" cy="5040560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être nommé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437892"/>
            <a:ext cx="4562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le répertoire </a:t>
            </a:r>
            <a:r>
              <a:rPr lang="fr-FR" dirty="0" err="1" smtClean="0"/>
              <a:t>shared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438</Words>
  <Application>Microsoft Office PowerPoint</Application>
  <PresentationFormat>Affichage à l'écran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ngModelChange</vt:lpstr>
      <vt:lpstr>Validation automatique</vt:lpstr>
      <vt:lpstr>Classes CSS de validation</vt:lpstr>
      <vt:lpstr>Les CSS de validation</vt:lpstr>
      <vt:lpstr>CSS de validation</vt:lpstr>
      <vt:lpstr>Validation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192</cp:revision>
  <dcterms:created xsi:type="dcterms:W3CDTF">2000-04-10T19:33:12Z</dcterms:created>
  <dcterms:modified xsi:type="dcterms:W3CDTF">2018-10-09T12:39:39Z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