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</a:p>
          <a:p>
            <a:pPr lvl="1"/>
            <a:r>
              <a:rPr lang="fr-FR" dirty="0" smtClean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</a:t>
            </a:r>
            <a:r>
              <a:rPr lang="fr-FR" dirty="0" smtClean="0"/>
              <a:t>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Route par défaut</a:t>
            </a:r>
          </a:p>
          <a:p>
            <a:pPr lvl="1"/>
            <a:r>
              <a:rPr lang="en-US" dirty="0"/>
              <a:t>{ path: </a:t>
            </a:r>
            <a:r>
              <a:rPr lang="en-US" dirty="0" smtClean="0"/>
              <a:t>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1" y="2708920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</a:t>
            </a:r>
            <a:r>
              <a:rPr lang="fr-FR" dirty="0" err="1" smtClean="0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&lt;a </a:t>
            </a:r>
            <a:r>
              <a:rPr lang="fr-FR" dirty="0" err="1" smtClean="0"/>
              <a:t>routerLink</a:t>
            </a:r>
            <a:r>
              <a:rPr lang="fr-FR" dirty="0" smtClean="0"/>
              <a:t>=""&gt; va générer un &lt;a </a:t>
            </a:r>
            <a:r>
              <a:rPr lang="fr-FR" dirty="0" err="1" smtClean="0"/>
              <a:t>href</a:t>
            </a:r>
            <a:r>
              <a:rPr lang="fr-FR" dirty="0" smtClean="0"/>
              <a:t>&gt; vers une route en mode SPA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paramétrés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d'avoir des routes paramétrées</a:t>
            </a:r>
          </a:p>
          <a:p>
            <a:pPr lvl="1"/>
            <a:r>
              <a:rPr lang="fr-FR" dirty="0" smtClean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lvl="1"/>
            <a:r>
              <a:rPr lang="en-US" dirty="0" err="1" smtClean="0"/>
              <a:t>Obtient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URL du genre </a:t>
            </a:r>
            <a:r>
              <a:rPr lang="fr-FR" dirty="0"/>
              <a:t>~/</a:t>
            </a:r>
            <a:r>
              <a:rPr lang="fr-FR" dirty="0" err="1" smtClean="0"/>
              <a:t>detail</a:t>
            </a:r>
            <a:r>
              <a:rPr lang="fr-FR" dirty="0" smtClean="0"/>
              <a:t>/11</a:t>
            </a:r>
          </a:p>
          <a:p>
            <a:pPr lvl="1"/>
            <a:r>
              <a:rPr lang="fr-FR" dirty="0" smtClean="0"/>
              <a:t>Nous obtenons alors la table de routage finale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routables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routable est un composant dépendant de la route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hero-detail</a:t>
            </a:r>
            <a:r>
              <a:rPr lang="fr-FR" dirty="0" smtClean="0"/>
              <a:t> a besoin de connaitre l'id de l'URL</a:t>
            </a:r>
          </a:p>
          <a:p>
            <a:pPr lvl="1"/>
            <a:r>
              <a:rPr lang="fr-FR" dirty="0" smtClean="0"/>
              <a:t>Injection de la route</a:t>
            </a:r>
          </a:p>
          <a:p>
            <a:r>
              <a:rPr lang="fr-FR" dirty="0" smtClean="0"/>
              <a:t>Location</a:t>
            </a:r>
            <a:r>
              <a:rPr lang="fr-FR" dirty="0"/>
              <a:t> </a:t>
            </a:r>
            <a:r>
              <a:rPr lang="fr-FR" dirty="0" smtClean="0"/>
              <a:t>est une classe qui permet de </a:t>
            </a:r>
            <a:r>
              <a:rPr lang="fr-FR" dirty="0" err="1" smtClean="0"/>
              <a:t>parser</a:t>
            </a:r>
            <a:r>
              <a:rPr lang="fr-FR" dirty="0" smtClean="0"/>
              <a:t> facilement les </a:t>
            </a:r>
            <a:r>
              <a:rPr lang="fr-FR" dirty="0" err="1" smtClean="0"/>
              <a:t>URLs</a:t>
            </a:r>
            <a:r>
              <a:rPr lang="fr-FR" dirty="0" smtClean="0"/>
              <a:t> des routes</a:t>
            </a:r>
          </a:p>
          <a:p>
            <a:pPr lvl="1"/>
            <a:r>
              <a:rPr lang="fr-FR" dirty="0" smtClean="0"/>
              <a:t>A injecter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du paramètre d'URL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MAJ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d'ajouter une méthode 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Testons alors l'URL </a:t>
            </a:r>
            <a:r>
              <a:rPr lang="fr-FR" dirty="0"/>
              <a:t>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implémenter un bouton 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goBack</a:t>
            </a:r>
            <a:r>
              <a:rPr lang="en-US" dirty="0"/>
              <a:t>()"&gt;go back&lt;/button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$location permet de réécrire l’URL</a:t>
            </a:r>
          </a:p>
          <a:p>
            <a:r>
              <a:rPr lang="fr-FR" dirty="0" smtClean="0"/>
              <a:t>En mode HTML 5 uniquement</a:t>
            </a:r>
            <a:endParaRPr lang="en-US" dirty="0" smtClean="0"/>
          </a:p>
          <a:p>
            <a:pPr marL="457200" lvl="1" indent="0">
              <a:buNone/>
            </a:pPr>
            <a:r>
              <a:rPr lang="fr-FR" sz="1800" dirty="0" err="1"/>
              <a:t>function</a:t>
            </a:r>
            <a:r>
              <a:rPr lang="fr-FR" sz="1800" dirty="0"/>
              <a:t>($</a:t>
            </a:r>
            <a:r>
              <a:rPr lang="fr-FR" sz="1800" dirty="0" err="1"/>
              <a:t>locationProvider</a:t>
            </a:r>
            <a:r>
              <a:rPr lang="fr-FR" sz="1800" dirty="0"/>
              <a:t>) {</a:t>
            </a:r>
          </a:p>
          <a:p>
            <a:pPr marL="457200" lvl="1" indent="0">
              <a:buNone/>
            </a:pPr>
            <a:r>
              <a:rPr lang="fr-FR" sz="1800" dirty="0"/>
              <a:t>    $locationProvider.html5Mode(</a:t>
            </a:r>
            <a:r>
              <a:rPr lang="fr-FR" sz="1800" dirty="0" err="1"/>
              <a:t>true</a:t>
            </a:r>
            <a:r>
              <a:rPr lang="fr-FR" sz="1800" dirty="0"/>
              <a:t>);</a:t>
            </a:r>
          </a:p>
          <a:p>
            <a:pPr marL="457200" lvl="1" indent="0">
              <a:buNone/>
            </a:pPr>
            <a:r>
              <a:rPr lang="fr-FR" sz="1800" dirty="0" smtClean="0"/>
              <a:t>},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</a:t>
            </a:r>
            <a:r>
              <a:rPr lang="fr-FR" sz="1800" dirty="0" err="1"/>
              <a:t>function</a:t>
            </a:r>
            <a:r>
              <a:rPr lang="fr-FR" sz="1800" dirty="0"/>
              <a:t>($location) </a:t>
            </a:r>
            <a:r>
              <a:rPr lang="fr-FR" sz="1800" dirty="0" smtClean="0"/>
              <a:t>{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location.path</a:t>
            </a:r>
            <a:r>
              <a:rPr lang="fr-FR" sz="1800" dirty="0"/>
              <a:t>('/</a:t>
            </a:r>
            <a:r>
              <a:rPr lang="fr-FR" sz="1800" dirty="0" err="1"/>
              <a:t>foo</a:t>
            </a:r>
            <a:r>
              <a:rPr lang="fr-FR" sz="1800" dirty="0"/>
              <a:t>');</a:t>
            </a:r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location.absUrl</a:t>
            </a:r>
            <a:r>
              <a:rPr lang="fr-FR" sz="1800" dirty="0"/>
              <a:t>() === 'http://</a:t>
            </a:r>
            <a:r>
              <a:rPr lang="fr-FR" sz="1800" dirty="0" smtClean="0"/>
              <a:t>example.com/</a:t>
            </a:r>
            <a:r>
              <a:rPr lang="fr-FR" sz="1800" dirty="0" err="1" smtClean="0"/>
              <a:t>foo</a:t>
            </a:r>
            <a:r>
              <a:rPr lang="fr-FR" sz="1800" dirty="0" smtClean="0"/>
              <a:t>‘</a:t>
            </a:r>
          </a:p>
          <a:p>
            <a:pPr marL="457200" lvl="1" indent="0">
              <a:buNone/>
            </a:pPr>
            <a:r>
              <a:rPr lang="fr-FR" sz="180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d'URL</a:t>
            </a:r>
          </a:p>
          <a:p>
            <a:r>
              <a:rPr lang="fr-FR" dirty="0" smtClean="0"/>
              <a:t>Les applications modernes sont dites SPA</a:t>
            </a:r>
          </a:p>
          <a:p>
            <a:pPr lvl="1"/>
            <a:r>
              <a:rPr lang="fr-FR" dirty="0" smtClean="0"/>
              <a:t>Single Page Application</a:t>
            </a:r>
          </a:p>
          <a:p>
            <a:pPr lvl="1"/>
            <a:r>
              <a:rPr lang="fr-FR" dirty="0" smtClean="0"/>
              <a:t>Une seul page, un seule URL mais</a:t>
            </a:r>
          </a:p>
          <a:p>
            <a:pPr lvl="1"/>
            <a:r>
              <a:rPr lang="fr-FR" dirty="0" smtClean="0"/>
              <a:t>plusieurs vues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</a:t>
            </a:r>
            <a:r>
              <a:rPr lang="fr-FR" dirty="0" smtClean="0"/>
              <a:t>module=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flat indique que le module est directement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module indique à CLI de l'enregistrer dans </a:t>
            </a:r>
            <a:r>
              <a:rPr lang="fr-FR" dirty="0" err="1" smtClean="0"/>
              <a:t>AppModule</a:t>
            </a:r>
            <a:endParaRPr lang="fr-FR" dirty="0" smtClean="0"/>
          </a:p>
          <a:p>
            <a:r>
              <a:rPr lang="fr-FR" dirty="0" smtClean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</a:t>
            </a:r>
            <a:r>
              <a:rPr lang="fr-FR" dirty="0" smtClean="0"/>
              <a:t>';</a:t>
            </a:r>
          </a:p>
          <a:p>
            <a:r>
              <a:rPr lang="fr-FR" dirty="0" smtClean="0"/>
              <a:t>Export</a:t>
            </a:r>
          </a:p>
          <a:p>
            <a:pPr lvl="1"/>
            <a:r>
              <a:rPr lang="fr-FR" dirty="0" smtClean="0"/>
              <a:t>Evite un import </a:t>
            </a:r>
            <a:r>
              <a:rPr lang="fr-FR" dirty="0" err="1" smtClean="0"/>
              <a:t>RouterModule</a:t>
            </a:r>
            <a:r>
              <a:rPr lang="fr-FR" dirty="0" smtClean="0"/>
              <a:t> depuis </a:t>
            </a:r>
            <a:r>
              <a:rPr lang="fr-FR" dirty="0" err="1" smtClean="0"/>
              <a:t>AppModule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initial du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lvl="1"/>
            <a:r>
              <a:rPr lang="fr-FR" dirty="0" smtClean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démarrage du routage localhost:4200/</a:t>
            </a:r>
            <a:r>
              <a:rPr lang="fr-FR" dirty="0" err="1" smtClean="0"/>
              <a:t>heroes</a:t>
            </a:r>
            <a:r>
              <a:rPr lang="fr-FR" dirty="0" smtClean="0"/>
              <a:t> routera </a:t>
            </a:r>
            <a:r>
              <a:rPr lang="fr-FR" dirty="0"/>
              <a:t>sur le composant </a:t>
            </a:r>
            <a:r>
              <a:rPr lang="fr-FR" dirty="0" err="1" smtClean="0"/>
              <a:t>heroes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dirty="0" err="1" smtClean="0"/>
              <a:t>forRoot</a:t>
            </a:r>
            <a:r>
              <a:rPr lang="fr-FR" dirty="0" smtClean="0"/>
              <a:t> démarre les routes</a:t>
            </a:r>
          </a:p>
          <a:p>
            <a:pPr lvl="1"/>
            <a:r>
              <a:rPr lang="fr-FR" dirty="0" smtClean="0"/>
              <a:t>A ajouter directement dans l'imports de </a:t>
            </a:r>
            <a:r>
              <a:rPr lang="fr-FR" dirty="0" err="1" smtClean="0"/>
              <a:t>AppRouting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non </a:t>
            </a:r>
            <a:r>
              <a:rPr lang="fr-FR" dirty="0" err="1" smtClean="0"/>
              <a:t>root</a:t>
            </a:r>
            <a:r>
              <a:rPr lang="fr-FR" dirty="0" smtClean="0"/>
              <a:t> ne peut pas être appelée directement depuis une URL</a:t>
            </a:r>
          </a:p>
          <a:p>
            <a:pPr lvl="1"/>
            <a:r>
              <a:rPr lang="fr-FR" dirty="0" smtClean="0"/>
              <a:t>Il faut passer par la directive</a:t>
            </a:r>
          </a:p>
          <a:p>
            <a:pPr lvl="1"/>
            <a:r>
              <a:rPr lang="fr-FR" dirty="0" smtClean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dashboard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emarquez la méthode slice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430</Words>
  <Application>Microsoft Office PowerPoint</Application>
  <PresentationFormat>Affichage à l'écran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  <vt:lpstr>URL Rewriting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264</cp:revision>
  <dcterms:created xsi:type="dcterms:W3CDTF">2000-04-10T19:33:12Z</dcterms:created>
  <dcterms:modified xsi:type="dcterms:W3CDTF">2018-09-06T12:32:08Z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