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7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76694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659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7637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3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&lt;*s*o*u*r*c*e*&gt;*5*7*7*g*3*-*7*-*2*3*&lt;*/*s*o*u*r*c*e*&gt;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Could mention that RESTful Web services are a good fit for such Create-Read-Update-Delete tasks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smtClean="0"/>
              <a:t>REST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d'effectuer du CRUD</a:t>
            </a:r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/>
          </a:p>
          <a:p>
            <a:pPr lvl="1"/>
            <a:r>
              <a:rPr lang="fr-FR" dirty="0" smtClean="0"/>
              <a:t>POST : update</a:t>
            </a:r>
          </a:p>
          <a:p>
            <a:pPr lvl="1"/>
            <a:r>
              <a:rPr lang="fr-FR" dirty="0" smtClean="0"/>
              <a:t>PUT : insert</a:t>
            </a:r>
          </a:p>
          <a:p>
            <a:pPr lvl="1"/>
            <a:r>
              <a:rPr lang="fr-FR" dirty="0" smtClean="0"/>
              <a:t>DELETE :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" y="3851126"/>
            <a:ext cx="6676680" cy="18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61050"/>
            <a:ext cx="6408712" cy="40159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25144"/>
            <a:ext cx="4983840" cy="1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services très puissants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6683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Convention</a:t>
            </a:r>
          </a:p>
          <a:p>
            <a:pPr lvl="1"/>
            <a:r>
              <a:rPr lang="fr-FR" dirty="0" smtClean="0"/>
              <a:t>Suffixer les attributs observables par $</a:t>
            </a:r>
          </a:p>
          <a:p>
            <a:r>
              <a:rPr lang="fr-FR" dirty="0" smtClean="0"/>
              <a:t>Filtrer </a:t>
            </a:r>
            <a:r>
              <a:rPr lang="fr-FR" dirty="0" err="1" smtClean="0"/>
              <a:t>async</a:t>
            </a:r>
            <a:endParaRPr lang="fr-FR" dirty="0" smtClean="0"/>
          </a:p>
          <a:p>
            <a:pPr lvl="1"/>
            <a:r>
              <a:rPr lang="fr-FR" dirty="0" smtClean="0"/>
              <a:t>Effectue une directive asynchrone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heroes$ | </a:t>
            </a:r>
            <a:r>
              <a:rPr lang="en-US" dirty="0" err="1"/>
              <a:t>async</a:t>
            </a:r>
            <a:r>
              <a:rPr lang="en-US" dirty="0"/>
              <a:t>" </a:t>
            </a:r>
            <a:r>
              <a:rPr lang="en-US" dirty="0" smtClean="0"/>
              <a:t>&gt;</a:t>
            </a:r>
            <a:endParaRPr lang="fr-FR" dirty="0"/>
          </a:p>
          <a:p>
            <a:pPr lvl="1"/>
            <a:r>
              <a:rPr lang="fr-FR" smtClean="0"/>
              <a:t>Souscription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  <a:p>
            <a:r>
              <a:rPr lang="fr-FR" sz="1800" dirty="0" smtClean="0"/>
              <a:t>On peut utiliser l’API Provider côté serveur pour servir du XML ordinaire</a:t>
            </a:r>
          </a:p>
          <a:p>
            <a:pPr lvl="1"/>
            <a:r>
              <a:rPr lang="fr-FR" sz="1800" dirty="0" smtClean="0"/>
              <a:t>Utile si le XML est stocké en colonne dans une base de données et que la base prend en charge les interrogations style XPath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145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Une application de gestion de stock RESTful</a:t>
            </a:r>
            <a:endParaRPr lang="fr-FR" dirty="0"/>
          </a:p>
        </p:txBody>
      </p:sp>
      <p:sp>
        <p:nvSpPr>
          <p:cNvPr id="127181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4508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Supposez par exemple qu’on veuille construire un service Web  de</a:t>
            </a:r>
            <a:br>
              <a:rPr lang="fr-FR" sz="1800" dirty="0" smtClean="0"/>
            </a:br>
            <a:r>
              <a:rPr lang="fr-FR" sz="1800" dirty="0" smtClean="0"/>
              <a:t>gestion de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cs typeface="Courier New" pitchFamily="49" charset="0"/>
              </a:rPr>
              <a:t>Disponible à l’adresse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http://rf.com/inventory/rs/item/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XXXX</a:t>
            </a:r>
            <a:endParaRPr lang="fr-FR" sz="1800" i="1" dirty="0" smtClean="0"/>
          </a:p>
          <a:p>
            <a:pPr>
              <a:lnSpc>
                <a:spcPts val="2000"/>
              </a:lnSpc>
            </a:pPr>
            <a:r>
              <a:rPr lang="fr-FR" sz="1800" dirty="0" smtClean="0"/>
              <a:t>Un client Ajax émet des requêtes HTTP/XML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fr-FR" sz="1800" dirty="0" smtClean="0"/>
              <a:t> vers l’URL </a:t>
            </a:r>
            <a:r>
              <a:rPr lang="fr-FR" sz="1800" dirty="0" smtClean="0">
                <a:latin typeface="Courier New" pitchFamily="49" charset="0"/>
              </a:rPr>
              <a:t>/all</a:t>
            </a:r>
            <a:r>
              <a:rPr lang="fr-FR" sz="1800" dirty="0" smtClean="0"/>
              <a:t> retournera tous les articles en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La réponse retournée sera un document 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POST</a:t>
            </a:r>
            <a:r>
              <a:rPr lang="fr-FR" sz="1800" dirty="0" smtClean="0"/>
              <a:t> déclenchera une mise à jour du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document XML posté contiendra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</a:t>
            </a:r>
            <a:r>
              <a:rPr lang="fr-FR" sz="1800" dirty="0" smtClean="0"/>
              <a:t> et la</a:t>
            </a:r>
            <a:br>
              <a:rPr lang="fr-FR" sz="1800" dirty="0" smtClean="0"/>
            </a:br>
            <a:r>
              <a:rPr lang="fr-FR" sz="1800" dirty="0" smtClean="0"/>
              <a:t>nouvelle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PUT</a:t>
            </a:r>
            <a:r>
              <a:rPr lang="fr-FR" sz="1800" dirty="0" smtClean="0"/>
              <a:t> provoquera l’insertion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insérer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XML posté contiendra la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DELETE</a:t>
            </a:r>
            <a:r>
              <a:rPr lang="fr-FR" sz="1800" dirty="0" smtClean="0"/>
              <a:t> provoquera la suppression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supprimer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</a:t>
            </a:r>
            <a:r>
              <a:rPr lang="fr-FR" dirty="0" smtClean="0"/>
              <a:t> coté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JAX-RS 2 + Jersey 2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endParaRPr lang="fr-FR" dirty="0" smtClean="0"/>
          </a:p>
          <a:p>
            <a:r>
              <a:rPr lang="fr-FR" dirty="0" smtClean="0"/>
              <a:t>.NET</a:t>
            </a:r>
          </a:p>
          <a:p>
            <a:pPr lvl="1"/>
            <a:r>
              <a:rPr lang="fr-FR" dirty="0" smtClean="0"/>
              <a:t>Web API 2</a:t>
            </a:r>
          </a:p>
          <a:p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Node.js</a:t>
            </a:r>
          </a:p>
          <a:p>
            <a:pPr lvl="1"/>
            <a:r>
              <a:rPr lang="fr-FR" dirty="0" smtClean="0"/>
              <a:t>Routes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besoins de la démo nous allons simuler un service en mémoire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-in-memory-web-api --</a:t>
            </a:r>
            <a:r>
              <a:rPr lang="fr-FR" dirty="0" err="1" smtClean="0"/>
              <a:t>save</a:t>
            </a:r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in-memory-data</a:t>
            </a:r>
            <a:endParaRPr lang="fr-FR" dirty="0" smtClean="0"/>
          </a:p>
          <a:p>
            <a:r>
              <a:rPr lang="fr-FR" dirty="0" smtClean="0"/>
              <a:t>Voir la démo</a:t>
            </a:r>
          </a:p>
          <a:p>
            <a:r>
              <a:rPr lang="fr-FR" dirty="0" smtClean="0"/>
              <a:t>Evidement dans la vrai vie il s'agit d'un vrai service REST</a:t>
            </a:r>
          </a:p>
          <a:p>
            <a:r>
              <a:rPr lang="fr-FR" dirty="0"/>
              <a:t>Par défaut l'URL </a:t>
            </a:r>
            <a:r>
              <a:rPr lang="fr-FR" dirty="0" smtClean="0"/>
              <a:t>est</a:t>
            </a:r>
          </a:p>
          <a:p>
            <a:pPr lvl="1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heroesUrl</a:t>
            </a:r>
            <a:r>
              <a:rPr lang="fr-FR" dirty="0"/>
              <a:t> = 'api/</a:t>
            </a:r>
            <a:r>
              <a:rPr lang="fr-FR" dirty="0" err="1"/>
              <a:t>heroes</a:t>
            </a:r>
            <a:r>
              <a:rPr lang="fr-FR" dirty="0"/>
              <a:t>';  // URL to web </a:t>
            </a:r>
            <a:r>
              <a:rPr lang="fr-FR" dirty="0" smtClean="0"/>
              <a:t>api</a:t>
            </a:r>
          </a:p>
          <a:p>
            <a:pPr lvl="1"/>
            <a:r>
              <a:rPr lang="fr-FR" dirty="0" smtClean="0"/>
              <a:t>Il s'agit du URL en mémoire (non visible depuis un navigateur)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est la classe à injecter qui effectue de l'AJAX</a:t>
            </a:r>
          </a:p>
          <a:p>
            <a:r>
              <a:rPr lang="fr-FR" dirty="0" smtClean="0"/>
              <a:t>A injecter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6" y="3320988"/>
            <a:ext cx="734481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71" y="4785470"/>
            <a:ext cx="5325787" cy="12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possède la méthode 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Observable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 err="1" smtClean="0"/>
              <a:t>getHeroes</a:t>
            </a:r>
            <a:r>
              <a:rPr lang="en-US" dirty="0" smtClean="0"/>
              <a:t> </a:t>
            </a:r>
            <a:r>
              <a:rPr lang="en-US" dirty="0"/>
              <a:t>(): Observable&lt;Hero[]&gt; {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&lt;Hero[]&gt;(</a:t>
            </a:r>
            <a:r>
              <a:rPr lang="en-US" dirty="0" err="1"/>
              <a:t>this.heroesUrl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catcher les </a:t>
            </a:r>
            <a:r>
              <a:rPr lang="en-US" dirty="0" err="1" smtClean="0"/>
              <a:t>erreurs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461</Words>
  <Application>Microsoft Office PowerPoint</Application>
  <PresentationFormat>Affichage à l'écran 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Visio</vt:lpstr>
      <vt:lpstr>Présentation PowerPoint</vt:lpstr>
      <vt:lpstr>REST</vt:lpstr>
      <vt:lpstr>Qu’est-ce qui rend Ajax différent?</vt:lpstr>
      <vt:lpstr>Ajax</vt:lpstr>
      <vt:lpstr>Une application de gestion de stock RESTful</vt:lpstr>
      <vt:lpstr>Rest coté serveur</vt:lpstr>
      <vt:lpstr>Service REST</vt:lpstr>
      <vt:lpstr>HTTPClient</vt:lpstr>
      <vt:lpstr>Méthode GET</vt:lpstr>
      <vt:lpstr>CRUD</vt:lpstr>
      <vt:lpstr>Delete</vt:lpstr>
      <vt:lpstr>Search</vt:lpstr>
      <vt:lpstr>AsyncPipe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273</cp:revision>
  <dcterms:created xsi:type="dcterms:W3CDTF">2000-04-10T19:33:12Z</dcterms:created>
  <dcterms:modified xsi:type="dcterms:W3CDTF">2018-09-06T12:53:48Z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