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330" r:id="rId3"/>
    <p:sldId id="334" r:id="rId4"/>
    <p:sldId id="332" r:id="rId5"/>
    <p:sldId id="333" r:id="rId6"/>
    <p:sldId id="344" r:id="rId7"/>
    <p:sldId id="342" r:id="rId8"/>
    <p:sldId id="345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12</a:t>
            </a:r>
          </a:p>
          <a:p>
            <a:pPr eaLnBrk="1" hangingPunct="1"/>
            <a:r>
              <a:rPr lang="fr-FR" altLang="fr-FR" dirty="0" smtClean="0"/>
              <a:t>Les interactions </a:t>
            </a:r>
            <a:r>
              <a:rPr lang="fr-FR" altLang="fr-FR" smtClean="0"/>
              <a:t>entre composants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dans la philosophie d’</a:t>
            </a:r>
            <a:r>
              <a:rPr lang="fr-FR" dirty="0" err="1" smtClean="0"/>
              <a:t>Angular</a:t>
            </a:r>
            <a:r>
              <a:rPr lang="fr-FR" dirty="0" smtClean="0"/>
              <a:t> de fortement découper le code en composants et modules</a:t>
            </a:r>
          </a:p>
          <a:p>
            <a:pPr lvl="1"/>
            <a:r>
              <a:rPr lang="fr-FR" dirty="0" smtClean="0"/>
              <a:t>Il faudrait découper le composant </a:t>
            </a:r>
            <a:r>
              <a:rPr lang="fr-FR" dirty="0" err="1" smtClean="0"/>
              <a:t>games</a:t>
            </a:r>
            <a:r>
              <a:rPr lang="fr-FR" dirty="0" smtClean="0"/>
              <a:t> en 2 composants</a:t>
            </a:r>
          </a:p>
          <a:p>
            <a:pPr lvl="1"/>
            <a:r>
              <a:rPr lang="fr-FR" dirty="0" smtClean="0"/>
              <a:t>Lesquels ?</a:t>
            </a:r>
          </a:p>
          <a:p>
            <a:r>
              <a:rPr lang="fr-FR" dirty="0" smtClean="0"/>
              <a:t>Ceci implique une communication entre composants</a:t>
            </a:r>
          </a:p>
          <a:p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Inclusion d'un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peut utiliser un composant</a:t>
            </a:r>
          </a:p>
          <a:p>
            <a:pPr lvl="1"/>
            <a:r>
              <a:rPr lang="fr-FR" dirty="0" smtClean="0"/>
              <a:t>Il suffit d'ajouter la balise 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app-hero-detail</a:t>
            </a:r>
            <a:r>
              <a:rPr lang="fr-FR" dirty="0" smtClean="0"/>
              <a:t>&gt;&lt;/</a:t>
            </a:r>
            <a:r>
              <a:rPr lang="fr-FR" dirty="0" err="1" smtClean="0"/>
              <a:t>app-hero-detail</a:t>
            </a:r>
            <a:r>
              <a:rPr lang="fr-FR" dirty="0"/>
              <a:t>&gt;</a:t>
            </a:r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5459251" cy="32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Décorateur 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passer des paramètres au composant</a:t>
            </a:r>
          </a:p>
          <a:p>
            <a:pPr lvl="1"/>
            <a:r>
              <a:rPr lang="fr-FR" dirty="0" smtClean="0"/>
              <a:t>Egalement valable pour les directives</a:t>
            </a:r>
          </a:p>
          <a:p>
            <a:r>
              <a:rPr lang="fr-FR" dirty="0" smtClean="0"/>
              <a:t>Via la directive @Input qui décore un attribut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@Input() </a:t>
            </a:r>
            <a:r>
              <a:rPr lang="fr-FR" dirty="0" err="1"/>
              <a:t>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Input doit être au préalablement importé</a:t>
            </a:r>
          </a:p>
          <a:p>
            <a:pPr lvl="1"/>
            <a:r>
              <a:rPr lang="en-US" dirty="0"/>
              <a:t>import { Component, </a:t>
            </a:r>
            <a:r>
              <a:rPr lang="en-US" dirty="0" err="1"/>
              <a:t>OnInit</a:t>
            </a:r>
            <a:r>
              <a:rPr lang="en-US" dirty="0"/>
              <a:t>, Input } from '@angular/core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sur un setter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568289"/>
            <a:ext cx="4752528" cy="11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[ ]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passage de paramètre d’un composant se fait via [ ]</a:t>
            </a:r>
          </a:p>
          <a:p>
            <a:pPr lvl="1"/>
            <a:r>
              <a:rPr lang="fr-FR" dirty="0" smtClean="0"/>
              <a:t>@Input obligatoire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selectedHero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Il s'agit en fait d'une autre écriture du binding one </a:t>
            </a:r>
            <a:r>
              <a:rPr lang="fr-FR" dirty="0" err="1" smtClean="0"/>
              <a:t>way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8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@Output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@Output est l'inverse de @Input il est utile pour les évènements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Appelable avec () car c'est un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2" y="2492896"/>
            <a:ext cx="6375708" cy="14401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4774096"/>
            <a:ext cx="7245861" cy="11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emet</a:t>
            </a:r>
            <a:r>
              <a:rPr lang="fr-FR" dirty="0" smtClean="0"/>
              <a:t> un $</a:t>
            </a:r>
            <a:r>
              <a:rPr lang="fr-FR" dirty="0" err="1" smtClean="0"/>
              <a:t>event</a:t>
            </a:r>
            <a:r>
              <a:rPr lang="fr-FR" dirty="0" smtClean="0"/>
              <a:t> avec </a:t>
            </a:r>
            <a:r>
              <a:rPr lang="fr-FR" dirty="0" err="1" smtClean="0"/>
              <a:t>EventEmitter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$</a:t>
            </a:r>
            <a:r>
              <a:rPr lang="fr-FR" dirty="0" err="1"/>
              <a:t>event</a:t>
            </a:r>
            <a:r>
              <a:rPr lang="fr-FR" dirty="0"/>
              <a:t> permet de retrouver les évènements du </a:t>
            </a:r>
            <a:r>
              <a:rPr lang="fr-FR" dirty="0" smtClean="0"/>
              <a:t>DOM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app-hero-detail [hero]="</a:t>
            </a:r>
            <a:r>
              <a:rPr lang="en-US" dirty="0" err="1" smtClean="0"/>
              <a:t>selectedHero</a:t>
            </a:r>
            <a:r>
              <a:rPr lang="en-US" dirty="0" smtClean="0"/>
              <a:t>" </a:t>
            </a:r>
            <a:r>
              <a:rPr lang="en-US" dirty="0"/>
              <a:t>(</a:t>
            </a:r>
            <a:r>
              <a:rPr lang="en-US" dirty="0" err="1"/>
              <a:t>deleteRequest</a:t>
            </a:r>
            <a:r>
              <a:rPr lang="en-US" dirty="0"/>
              <a:t>)="</a:t>
            </a:r>
            <a:r>
              <a:rPr lang="en-US" dirty="0" err="1" smtClean="0"/>
              <a:t>deleteHero</a:t>
            </a:r>
            <a:r>
              <a:rPr lang="en-US" dirty="0" smtClean="0"/>
              <a:t>($</a:t>
            </a:r>
            <a:r>
              <a:rPr lang="en-US" dirty="0"/>
              <a:t>event)"&gt;&lt;/app-game-detail&gt;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88840"/>
            <a:ext cx="4320480" cy="1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dirty="0" smtClean="0"/>
              <a:t>Le composant possède un cycle de vie complexe</a:t>
            </a:r>
          </a:p>
          <a:p>
            <a:pPr lvl="1"/>
            <a:r>
              <a:rPr lang="fr-FR" dirty="0" smtClean="0"/>
              <a:t>Démarré par </a:t>
            </a:r>
            <a:r>
              <a:rPr lang="fr-FR" dirty="0" err="1" smtClean="0"/>
              <a:t>ngOnInit</a:t>
            </a:r>
            <a:endParaRPr lang="fr-FR" dirty="0" smtClean="0"/>
          </a:p>
          <a:p>
            <a:pPr lvl="1"/>
            <a:r>
              <a:rPr lang="fr-FR" dirty="0" smtClean="0"/>
              <a:t>Chacun de ses </a:t>
            </a:r>
            <a:r>
              <a:rPr lang="fr-FR" dirty="0" err="1" smtClean="0"/>
              <a:t>évenements</a:t>
            </a:r>
            <a:r>
              <a:rPr lang="fr-FR" dirty="0" smtClean="0"/>
              <a:t> peut être capturé</a:t>
            </a:r>
          </a:p>
          <a:p>
            <a:pPr lvl="1"/>
            <a:r>
              <a:rPr lang="fr-FR" dirty="0" smtClean="0"/>
              <a:t>Par exemple</a:t>
            </a:r>
          </a:p>
          <a:p>
            <a:pPr lvl="1"/>
            <a:r>
              <a:rPr lang="fr-FR" dirty="0" err="1"/>
              <a:t>ngOnDestroy</a:t>
            </a:r>
            <a:r>
              <a:rPr lang="fr-FR" dirty="0"/>
              <a:t>() { </a:t>
            </a:r>
            <a:r>
              <a:rPr lang="fr-FR" dirty="0" err="1"/>
              <a:t>this.logIt</a:t>
            </a:r>
            <a:r>
              <a:rPr lang="fr-FR" dirty="0"/>
              <a:t>(`</a:t>
            </a:r>
            <a:r>
              <a:rPr lang="fr-FR" dirty="0" err="1"/>
              <a:t>onDestroy</a:t>
            </a:r>
            <a:r>
              <a:rPr lang="fr-FR" dirty="0"/>
              <a:t>`); </a:t>
            </a:r>
            <a:r>
              <a:rPr lang="fr-FR" dirty="0" smtClean="0"/>
              <a:t>}</a:t>
            </a:r>
          </a:p>
          <a:p>
            <a:r>
              <a:rPr lang="fr-FR" dirty="0" err="1" smtClean="0"/>
              <a:t>ngOnChange</a:t>
            </a:r>
            <a:r>
              <a:rPr lang="fr-FR" dirty="0" smtClean="0"/>
              <a:t> est appelé à chaque </a:t>
            </a:r>
            <a:r>
              <a:rPr lang="fr-FR" dirty="0" err="1" smtClean="0"/>
              <a:t>dirty</a:t>
            </a:r>
            <a:r>
              <a:rPr lang="fr-FR" dirty="0" smtClean="0"/>
              <a:t> </a:t>
            </a:r>
            <a:r>
              <a:rPr lang="fr-FR" dirty="0" err="1" smtClean="0"/>
              <a:t>checking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1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</TotalTime>
  <Words>260</Words>
  <Application>Microsoft Office PowerPoint</Application>
  <PresentationFormat>Affichage à l'écran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Composants</vt:lpstr>
      <vt:lpstr>Inclusion d'un composant</vt:lpstr>
      <vt:lpstr>Décorateur @Input</vt:lpstr>
      <vt:lpstr>[ ]</vt:lpstr>
      <vt:lpstr>@Output</vt:lpstr>
      <vt:lpstr>$event</vt:lpstr>
      <vt:lpstr>Cycle de vie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231</cp:revision>
  <dcterms:created xsi:type="dcterms:W3CDTF">2000-04-10T19:33:12Z</dcterms:created>
  <dcterms:modified xsi:type="dcterms:W3CDTF">2019-09-10T09:35:35Z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