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30" r:id="rId3"/>
    <p:sldId id="331" r:id="rId4"/>
    <p:sldId id="334" r:id="rId5"/>
    <p:sldId id="332" r:id="rId6"/>
    <p:sldId id="333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4" r:id="rId15"/>
    <p:sldId id="34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composants paramétrés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Elément</a:t>
            </a:r>
          </a:p>
          <a:p>
            <a:pPr lvl="1"/>
            <a:r>
              <a:rPr lang="fr-FR" dirty="0" smtClean="0"/>
              <a:t>{{ }}</a:t>
            </a:r>
          </a:p>
          <a:p>
            <a:r>
              <a:rPr lang="fr-FR" dirty="0" smtClean="0"/>
              <a:t>Attribut</a:t>
            </a:r>
            <a:endParaRPr lang="fr-FR" dirty="0"/>
          </a:p>
          <a:p>
            <a:pPr lvl="1"/>
            <a:r>
              <a:rPr lang="en-US" dirty="0"/>
              <a:t>&lt;button [</a:t>
            </a:r>
            <a:r>
              <a:rPr lang="en-US" dirty="0" err="1"/>
              <a:t>attr.aria</a:t>
            </a:r>
            <a:r>
              <a:rPr lang="en-US" dirty="0"/>
              <a:t>-label]="help"&gt;help&lt;/button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fr-FR" dirty="0"/>
              <a:t>&lt;div [</a:t>
            </a:r>
            <a:r>
              <a:rPr lang="fr-FR" dirty="0" err="1"/>
              <a:t>class.special</a:t>
            </a:r>
            <a:r>
              <a:rPr lang="fr-FR" dirty="0"/>
              <a:t>]="</a:t>
            </a:r>
            <a:r>
              <a:rPr lang="fr-FR" dirty="0" err="1"/>
              <a:t>isSpecial</a:t>
            </a:r>
            <a:r>
              <a:rPr lang="fr-FR" dirty="0"/>
              <a:t>"&gt;</a:t>
            </a:r>
            <a:r>
              <a:rPr lang="fr-FR" dirty="0" err="1"/>
              <a:t>Special</a:t>
            </a:r>
            <a:r>
              <a:rPr lang="fr-FR" dirty="0"/>
              <a:t>&lt;/div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Style</a:t>
            </a:r>
          </a:p>
          <a:p>
            <a:pPr lvl="1"/>
            <a:r>
              <a:rPr lang="en-US" dirty="0"/>
              <a:t>&lt;button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 ? 'red' : 'green'"&gt;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90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r>
              <a:rPr lang="fr-FR" dirty="0" smtClean="0"/>
              <a:t> permet de retrouver les évènements du DOM</a:t>
            </a:r>
          </a:p>
          <a:p>
            <a:pPr lvl="1"/>
            <a:r>
              <a:rPr lang="fr-FR" dirty="0" smtClean="0"/>
              <a:t>Compatible JS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Angular</a:t>
            </a:r>
            <a:r>
              <a:rPr lang="fr-FR" dirty="0" smtClean="0"/>
              <a:t> sait </a:t>
            </a:r>
            <a:r>
              <a:rPr lang="fr-FR" dirty="0" err="1" smtClean="0"/>
              <a:t>emettre</a:t>
            </a:r>
            <a:r>
              <a:rPr lang="fr-FR" dirty="0" smtClean="0"/>
              <a:t> un 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6207339" cy="7707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25143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référence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Permet d'ajouter un id 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sur un élément</a:t>
            </a:r>
          </a:p>
          <a:p>
            <a:pPr lvl="1"/>
            <a:r>
              <a:rPr lang="en-US" dirty="0"/>
              <a:t>&lt;input #phone placeholder="phone number</a:t>
            </a:r>
            <a:r>
              <a:rPr lang="en-US" dirty="0" smtClean="0"/>
              <a:t>"&gt;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préférer</a:t>
            </a:r>
            <a:r>
              <a:rPr lang="en-US" dirty="0" smtClean="0"/>
              <a:t> à </a:t>
            </a:r>
          </a:p>
          <a:p>
            <a:pPr lvl="2"/>
            <a:r>
              <a:rPr lang="en-US" dirty="0"/>
              <a:t>&lt;input </a:t>
            </a:r>
            <a:r>
              <a:rPr lang="en-US" dirty="0" smtClean="0"/>
              <a:t>id="phone" </a:t>
            </a:r>
            <a:r>
              <a:rPr lang="en-US" dirty="0"/>
              <a:t>placeholder="phone number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retrouver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</a:p>
          <a:p>
            <a:pPr lvl="1"/>
            <a:r>
              <a:rPr lang="en-US" dirty="0"/>
              <a:t>&lt;button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phone.value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l'élément</a:t>
            </a:r>
            <a:r>
              <a:rPr lang="en-US" dirty="0" smtClean="0"/>
              <a:t> phone</a:t>
            </a:r>
          </a:p>
          <a:p>
            <a:pPr lvl="1"/>
            <a:r>
              <a:rPr lang="en-US" dirty="0" err="1" smtClean="0"/>
              <a:t>Uniquement</a:t>
            </a:r>
            <a:r>
              <a:rPr lang="en-US" dirty="0" smtClean="0"/>
              <a:t> compatible avec # et non id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7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18236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}</a:t>
            </a:r>
          </a:p>
        </p:txBody>
      </p:sp>
      <p:pic>
        <p:nvPicPr>
          <p:cNvPr id="1026" name="Picture 2" descr="Peek-a-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8" y="2420888"/>
            <a:ext cx="29432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heroes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hero-detail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pPr lvl="1"/>
            <a:r>
              <a:rPr lang="fr-FR" dirty="0" err="1" smtClean="0"/>
              <a:t>Egelement</a:t>
            </a:r>
            <a:r>
              <a:rPr lang="fr-FR" dirty="0" smtClean="0"/>
              <a:t> valable pour les directives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Propriété d'élément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[</a:t>
            </a:r>
            <a:r>
              <a:rPr lang="fr-FR" dirty="0" err="1"/>
              <a:t>src</a:t>
            </a:r>
            <a:r>
              <a:rPr lang="fr-FR" dirty="0"/>
              <a:t>]="</a:t>
            </a:r>
            <a:r>
              <a:rPr lang="fr-FR" dirty="0" err="1"/>
              <a:t>heroImageUrl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Propriété de composant</a:t>
            </a:r>
            <a:endParaRPr lang="fr-FR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currentHero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Propriété de directive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div [</a:t>
            </a:r>
            <a:r>
              <a:rPr lang="fr-FR" dirty="0" err="1"/>
              <a:t>ngClass</a:t>
            </a:r>
            <a:r>
              <a:rPr lang="fr-FR" dirty="0"/>
              <a:t>]="{'</a:t>
            </a:r>
            <a:r>
              <a:rPr lang="fr-FR" dirty="0" err="1"/>
              <a:t>special</a:t>
            </a:r>
            <a:r>
              <a:rPr lang="fr-FR" dirty="0"/>
              <a:t>': </a:t>
            </a:r>
            <a:r>
              <a:rPr lang="fr-FR" dirty="0" err="1"/>
              <a:t>isSpecial</a:t>
            </a:r>
            <a:r>
              <a:rPr lang="fr-FR" dirty="0"/>
              <a:t>}"&gt;&lt;/div&gt;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064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(click)="</a:t>
            </a:r>
            <a:r>
              <a:rPr lang="fr-FR" dirty="0" err="1"/>
              <a:t>onSave</a:t>
            </a:r>
            <a:r>
              <a:rPr lang="fr-FR" dirty="0"/>
              <a:t>()"&gt;Save&lt;/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(</a:t>
            </a:r>
            <a:r>
              <a:rPr lang="fr-FR" dirty="0" err="1"/>
              <a:t>deleteRequest</a:t>
            </a:r>
            <a:r>
              <a:rPr lang="fr-FR" dirty="0"/>
              <a:t>)="</a:t>
            </a:r>
            <a:r>
              <a:rPr lang="fr-FR" dirty="0" err="1"/>
              <a:t>deleteHero</a:t>
            </a:r>
            <a:r>
              <a:rPr lang="fr-FR" dirty="0"/>
              <a:t>()"&gt;&lt;/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Directive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div (</a:t>
            </a:r>
            <a:r>
              <a:rPr lang="fr-FR" dirty="0" err="1"/>
              <a:t>myClick</a:t>
            </a:r>
            <a:r>
              <a:rPr lang="fr-FR" dirty="0"/>
              <a:t>)="</a:t>
            </a:r>
            <a:r>
              <a:rPr lang="fr-FR" dirty="0" err="1"/>
              <a:t>clicked</a:t>
            </a:r>
            <a:r>
              <a:rPr lang="fr-FR" dirty="0"/>
              <a:t>=$</a:t>
            </a:r>
            <a:r>
              <a:rPr lang="fr-FR" dirty="0" err="1"/>
              <a:t>event</a:t>
            </a:r>
            <a:r>
              <a:rPr lang="fr-FR" dirty="0"/>
              <a:t>" </a:t>
            </a:r>
            <a:r>
              <a:rPr lang="fr-FR" dirty="0" err="1"/>
              <a:t>clickable</a:t>
            </a:r>
            <a:r>
              <a:rPr lang="fr-FR" dirty="0"/>
              <a:t>&gt;click me&lt;/div&gt;</a:t>
            </a:r>
          </a:p>
        </p:txBody>
      </p:sp>
    </p:spTree>
    <p:extLst>
      <p:ext uri="{BB962C8B-B14F-4D97-AF65-F5344CB8AC3E}">
        <p14:creationId xmlns:p14="http://schemas.microsoft.com/office/powerpoint/2010/main" val="39556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</a:t>
            </a:r>
            <a:r>
              <a:rPr lang="fr-FR" dirty="0" smtClean="0"/>
              <a:t>"</a:t>
            </a:r>
          </a:p>
          <a:p>
            <a:r>
              <a:rPr lang="fr-FR" dirty="0" smtClean="0"/>
              <a:t>[()] = Banana in a 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526</Words>
  <Application>Microsoft Office PowerPoint</Application>
  <PresentationFormat>Affichage à l'écran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Composants</vt:lpstr>
      <vt:lpstr>Rappel Ng generate</vt:lpstr>
      <vt:lpstr>Inclusion d'un composant</vt:lpstr>
      <vt:lpstr>Décorateur @Input</vt:lpstr>
      <vt:lpstr>[ ]</vt:lpstr>
      <vt:lpstr>Propriétés</vt:lpstr>
      <vt:lpstr>Evènements</vt:lpstr>
      <vt:lpstr>Binding two-way</vt:lpstr>
      <vt:lpstr>Binding one way</vt:lpstr>
      <vt:lpstr>Binding ou interpolation ?</vt:lpstr>
      <vt:lpstr>$event</vt:lpstr>
      <vt:lpstr>Template référence variable</vt:lpstr>
      <vt:lpstr>@Output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215</cp:revision>
  <dcterms:created xsi:type="dcterms:W3CDTF">2000-04-10T19:33:12Z</dcterms:created>
  <dcterms:modified xsi:type="dcterms:W3CDTF">2018-09-07T07:45:25Z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