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80" r:id="rId3"/>
    <p:sldId id="265" r:id="rId4"/>
    <p:sldId id="282" r:id="rId5"/>
    <p:sldId id="283" r:id="rId6"/>
    <p:sldId id="284" r:id="rId7"/>
    <p:sldId id="273" r:id="rId8"/>
    <p:sldId id="285" r:id="rId9"/>
    <p:sldId id="286" r:id="rId10"/>
    <p:sldId id="287" r:id="rId11"/>
    <p:sldId id="297" r:id="rId12"/>
    <p:sldId id="295" r:id="rId13"/>
    <p:sldId id="292" r:id="rId14"/>
    <p:sldId id="293" r:id="rId15"/>
    <p:sldId id="294" r:id="rId16"/>
    <p:sldId id="289" r:id="rId17"/>
    <p:sldId id="296" r:id="rId18"/>
    <p:sldId id="290" r:id="rId19"/>
    <p:sldId id="291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289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6</a:t>
            </a:r>
          </a:p>
          <a:p>
            <a:pPr eaLnBrk="1" hangingPunct="1"/>
            <a:r>
              <a:rPr lang="fr-FR" altLang="fr-FR" smtClean="0"/>
              <a:t>Binding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</a:t>
            </a:r>
            <a:r>
              <a:rPr lang="fr-FR" dirty="0" err="1" smtClean="0"/>
              <a:t>two-way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binding </a:t>
            </a:r>
            <a:r>
              <a:rPr lang="fr-FR" dirty="0" err="1" smtClean="0"/>
              <a:t>two-way</a:t>
            </a:r>
            <a:r>
              <a:rPr lang="fr-FR" dirty="0" smtClean="0"/>
              <a:t> marche dans les 2 sens</a:t>
            </a:r>
          </a:p>
          <a:p>
            <a:pPr lvl="1"/>
            <a:r>
              <a:rPr lang="fr-FR" dirty="0"/>
              <a:t>[(</a:t>
            </a:r>
            <a:r>
              <a:rPr lang="fr-FR" dirty="0" err="1"/>
              <a:t>target</a:t>
            </a:r>
            <a:r>
              <a:rPr lang="fr-FR" dirty="0"/>
              <a:t>)]="expression"</a:t>
            </a:r>
          </a:p>
          <a:p>
            <a:pPr lvl="1"/>
            <a:r>
              <a:rPr lang="fr-FR" dirty="0" err="1"/>
              <a:t>bindon-target</a:t>
            </a:r>
            <a:r>
              <a:rPr lang="fr-FR" dirty="0"/>
              <a:t>="expression"</a:t>
            </a:r>
          </a:p>
        </p:txBody>
      </p:sp>
    </p:spTree>
    <p:extLst>
      <p:ext uri="{BB962C8B-B14F-4D97-AF65-F5344CB8AC3E}">
        <p14:creationId xmlns:p14="http://schemas.microsoft.com/office/powerpoint/2010/main" val="27415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ou interpolation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avez souvent le choix entre binding et interpolation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binding est plus sécurisé</a:t>
            </a:r>
          </a:p>
          <a:p>
            <a:pPr lvl="1"/>
            <a:r>
              <a:rPr lang="fr-FR" dirty="0" smtClean="0"/>
              <a:t>Imaginez que</a:t>
            </a:r>
          </a:p>
          <a:p>
            <a:pPr lvl="1"/>
            <a:r>
              <a:rPr lang="fr-FR" dirty="0" err="1" smtClean="0"/>
              <a:t>title</a:t>
            </a:r>
            <a:r>
              <a:rPr lang="fr-FR" dirty="0" smtClean="0"/>
              <a:t> = '</a:t>
            </a:r>
            <a:r>
              <a:rPr lang="en-US" dirty="0" smtClean="0"/>
              <a:t>Hello &lt;script&gt;alert</a:t>
            </a:r>
            <a:r>
              <a:rPr lang="en-US" dirty="0"/>
              <a:t>("evil never sleeps")&lt;/script</a:t>
            </a:r>
            <a:r>
              <a:rPr lang="en-US" dirty="0" smtClean="0"/>
              <a:t>&gt;';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92896"/>
            <a:ext cx="799761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automatique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Required</a:t>
            </a:r>
            <a:endParaRPr lang="fr-FR" dirty="0" smtClean="0"/>
          </a:p>
          <a:p>
            <a:r>
              <a:rPr lang="fr-FR" dirty="0" smtClean="0"/>
              <a:t>Validation en fonction du type du champ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Validation en fonction de la longueur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95736"/>
            <a:ext cx="575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64621"/>
            <a:ext cx="1685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1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Classes CSS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 nombreuses classes de validation doivent être implémentées</a:t>
            </a:r>
          </a:p>
          <a:p>
            <a:pPr lvl="1"/>
            <a:r>
              <a:rPr lang="fr-FR" dirty="0"/>
              <a:t>.</a:t>
            </a:r>
            <a:r>
              <a:rPr lang="fr-FR" dirty="0" err="1"/>
              <a:t>ng-valid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ng-invalid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ng-pending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ng-pristine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ng-dirty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ng-untouched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ng-touched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9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CSS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champ suivant possède plusieurs classes CSS en fonction de l'état de validation</a:t>
            </a:r>
          </a:p>
          <a:p>
            <a:endParaRPr lang="fr-FR" dirty="0"/>
          </a:p>
          <a:p>
            <a:r>
              <a:rPr lang="fr-FR" dirty="0" smtClean="0"/>
              <a:t>Avant de taper le mail</a:t>
            </a:r>
          </a:p>
          <a:p>
            <a:endParaRPr lang="fr-FR" dirty="0" smtClean="0"/>
          </a:p>
          <a:p>
            <a:r>
              <a:rPr lang="fr-FR" dirty="0" smtClean="0"/>
              <a:t>Mail invalide</a:t>
            </a:r>
          </a:p>
          <a:p>
            <a:r>
              <a:rPr lang="fr-FR" dirty="0" smtClean="0"/>
              <a:t>Mail valide</a:t>
            </a:r>
          </a:p>
          <a:p>
            <a:r>
              <a:rPr lang="fr-FR" dirty="0" smtClean="0"/>
              <a:t>CSS 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26" y="2426791"/>
            <a:ext cx="8705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282" y="3464299"/>
            <a:ext cx="62579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68" y="4005064"/>
            <a:ext cx="58769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09120"/>
            <a:ext cx="5924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980455"/>
            <a:ext cx="28289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78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changement de classe CSS est automatique</a:t>
            </a:r>
          </a:p>
          <a:p>
            <a:r>
              <a:rPr lang="fr-FR" dirty="0" smtClean="0"/>
              <a:t>Passage à </a:t>
            </a:r>
            <a:r>
              <a:rPr lang="fr-FR" dirty="0" err="1" smtClean="0"/>
              <a:t>NgValid</a:t>
            </a:r>
            <a:r>
              <a:rPr lang="fr-FR" dirty="0" smtClean="0"/>
              <a:t> ou </a:t>
            </a:r>
            <a:r>
              <a:rPr lang="fr-FR" dirty="0" err="1" smtClean="0"/>
              <a:t>NgInvalid</a:t>
            </a:r>
            <a:r>
              <a:rPr lang="fr-FR" dirty="0" smtClean="0"/>
              <a:t> automatique en fonction de la saisie</a:t>
            </a:r>
          </a:p>
          <a:p>
            <a:r>
              <a:rPr lang="fr-FR" dirty="0" err="1" smtClean="0"/>
              <a:t>NgDirty</a:t>
            </a:r>
            <a:r>
              <a:rPr lang="fr-FR" dirty="0" smtClean="0"/>
              <a:t> indique que le champ est en cours de saisie avant l'envoie du formulaire</a:t>
            </a:r>
          </a:p>
          <a:p>
            <a:r>
              <a:rPr lang="fr-FR" dirty="0" err="1" smtClean="0"/>
              <a:t>NgPristine</a:t>
            </a:r>
            <a:r>
              <a:rPr lang="fr-FR" dirty="0" smtClean="0"/>
              <a:t> indique que le champ n'a pas changé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31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524875" cy="3168352"/>
          </a:xfrm>
        </p:spPr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est compatible avec les validations de HTML 5</a:t>
            </a:r>
          </a:p>
          <a:p>
            <a:r>
              <a:rPr lang="fr-FR" dirty="0" smtClean="0"/>
              <a:t>Nouvelles propriétés</a:t>
            </a:r>
          </a:p>
          <a:p>
            <a:pPr lvl="1"/>
            <a:r>
              <a:rPr lang="fr-FR" dirty="0" err="1" smtClean="0"/>
              <a:t>invalid</a:t>
            </a:r>
            <a:r>
              <a:rPr lang="fr-FR" dirty="0" smtClean="0"/>
              <a:t>, </a:t>
            </a:r>
            <a:r>
              <a:rPr lang="fr-FR" dirty="0" err="1" smtClean="0"/>
              <a:t>touch</a:t>
            </a:r>
            <a:r>
              <a:rPr lang="fr-FR" dirty="0" smtClean="0"/>
              <a:t>, </a:t>
            </a:r>
            <a:r>
              <a:rPr lang="fr-FR" dirty="0" err="1" smtClean="0"/>
              <a:t>dirty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833415"/>
            <a:ext cx="7648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de formulaire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524875" cy="3168352"/>
          </a:xfrm>
        </p:spPr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est compatible avec les validations de formulaire HTML 5</a:t>
            </a:r>
          </a:p>
          <a:p>
            <a:pPr lvl="1"/>
            <a:r>
              <a:rPr lang="fr-FR" dirty="0" smtClean="0"/>
              <a:t>Le formulaire doit posséder un # qui est le </a:t>
            </a:r>
            <a:r>
              <a:rPr lang="fr-FR" dirty="0" err="1" smtClean="0"/>
              <a:t>formGroup</a:t>
            </a:r>
            <a:r>
              <a:rPr lang="fr-FR" dirty="0" smtClean="0"/>
              <a:t> indiqué dans le </a:t>
            </a:r>
            <a:r>
              <a:rPr lang="fr-FR" dirty="0" err="1" smtClean="0"/>
              <a:t>powerpoint</a:t>
            </a:r>
            <a:r>
              <a:rPr lang="fr-FR" dirty="0" smtClean="0"/>
              <a:t> suivant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15" y="3140968"/>
            <a:ext cx="7042067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surcharger la validation HTML 5 directement dans la classe du composant</a:t>
            </a:r>
          </a:p>
          <a:p>
            <a:pPr lvl="1"/>
            <a:r>
              <a:rPr lang="fr-FR" dirty="0" smtClean="0"/>
              <a:t>Il est alors possible de créer son propre validateur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52936"/>
            <a:ext cx="772268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Custom </a:t>
            </a:r>
            <a:r>
              <a:rPr lang="fr-FR" dirty="0" err="1" smtClean="0"/>
              <a:t>Validator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80928"/>
            <a:ext cx="759831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voulons éditer nos pages</a:t>
            </a:r>
          </a:p>
          <a:p>
            <a:r>
              <a:rPr lang="fr-FR" dirty="0" smtClean="0"/>
              <a:t>Gestion des formulaires</a:t>
            </a:r>
          </a:p>
          <a:p>
            <a:r>
              <a:rPr lang="fr-FR" dirty="0" smtClean="0"/>
              <a:t>Mais les expressions {{ }} sont one-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5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établi un modèle sophistiqué de Binding</a:t>
            </a:r>
          </a:p>
          <a:p>
            <a:r>
              <a:rPr lang="fr-FR" dirty="0" smtClean="0"/>
              <a:t>2 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</a:p>
          <a:p>
            <a:endParaRPr lang="fr-FR" dirty="0"/>
          </a:p>
        </p:txBody>
      </p:sp>
      <p:pic>
        <p:nvPicPr>
          <p:cNvPr id="1026" name="Picture 2" descr="https://docs.angularjs.org/img/guide/concepts-databindi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96797"/>
            <a:ext cx="5580112" cy="34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ocs.angularjs.org/img/Two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" y="2636912"/>
            <a:ext cx="3810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Modules 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Morceau de code </a:t>
            </a:r>
            <a:r>
              <a:rPr lang="fr-FR" altLang="fr-FR" dirty="0" err="1" smtClean="0"/>
              <a:t>Angular</a:t>
            </a:r>
            <a:endParaRPr lang="fr-FR" altLang="fr-FR" dirty="0" smtClean="0"/>
          </a:p>
          <a:p>
            <a:r>
              <a:rPr lang="fr-FR" altLang="fr-FR" dirty="0" smtClean="0"/>
              <a:t>Encapsulation JS et TS</a:t>
            </a:r>
          </a:p>
          <a:p>
            <a:r>
              <a:rPr lang="fr-FR" altLang="fr-FR" dirty="0" smtClean="0"/>
              <a:t>Dépendances</a:t>
            </a:r>
          </a:p>
          <a:p>
            <a:r>
              <a:rPr lang="fr-FR" altLang="fr-FR" dirty="0" err="1" smtClean="0"/>
              <a:t>App.modules.ts</a:t>
            </a:r>
            <a:endParaRPr lang="fr-FR" altLang="fr-FR" dirty="0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88913"/>
            <a:ext cx="6381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860800"/>
            <a:ext cx="4181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8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FormsModule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gestion des formulaires est disponible dans le module </a:t>
            </a:r>
            <a:r>
              <a:rPr lang="fr-FR" dirty="0" err="1" smtClean="0"/>
              <a:t>FormsModule</a:t>
            </a:r>
            <a:endParaRPr lang="fr-FR" dirty="0" smtClean="0"/>
          </a:p>
          <a:p>
            <a:r>
              <a:rPr lang="fr-FR" dirty="0" smtClean="0"/>
              <a:t>Doit être importe depuis </a:t>
            </a:r>
            <a:r>
              <a:rPr lang="fr-FR" dirty="0" err="1" smtClean="0"/>
              <a:t>app.module.ts</a:t>
            </a:r>
            <a:r>
              <a:rPr lang="fr-FR" dirty="0" smtClean="0"/>
              <a:t> pour être disponible sur toutes les vues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04418"/>
            <a:ext cx="6491084" cy="12487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60" y="4630389"/>
            <a:ext cx="3426748" cy="19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commande [( )] permet d’exécuter une directive</a:t>
            </a:r>
          </a:p>
          <a:p>
            <a:r>
              <a:rPr lang="fr-FR" dirty="0" err="1" smtClean="0"/>
              <a:t>ngModel</a:t>
            </a:r>
            <a:r>
              <a:rPr lang="fr-FR" dirty="0" smtClean="0"/>
              <a:t> est la directive de </a:t>
            </a:r>
            <a:r>
              <a:rPr lang="fr-FR" dirty="0" err="1" smtClean="0"/>
              <a:t>FormsModule</a:t>
            </a:r>
            <a:r>
              <a:rPr lang="fr-FR" dirty="0" smtClean="0"/>
              <a:t> qui permet d’effectuer un </a:t>
            </a:r>
            <a:r>
              <a:rPr lang="fr-FR" dirty="0" err="1" smtClean="0"/>
              <a:t>two-way</a:t>
            </a:r>
            <a:r>
              <a:rPr lang="fr-FR" dirty="0" smtClean="0"/>
              <a:t> </a:t>
            </a:r>
            <a:r>
              <a:rPr lang="fr-FR" dirty="0" err="1" smtClean="0"/>
              <a:t>databinding</a:t>
            </a:r>
            <a:endParaRPr lang="fr-FR" dirty="0" smtClean="0"/>
          </a:p>
          <a:p>
            <a:pPr lvl="1"/>
            <a:r>
              <a:rPr lang="fr-FR" dirty="0" smtClean="0"/>
              <a:t>Equivalent à {{ }} mais en écriture également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&lt;input [(</a:t>
            </a:r>
            <a:r>
              <a:rPr lang="fr-FR" dirty="0" err="1"/>
              <a:t>ngModel</a:t>
            </a:r>
            <a:r>
              <a:rPr lang="fr-FR" dirty="0"/>
              <a:t>)]="</a:t>
            </a:r>
            <a:r>
              <a:rPr lang="fr-FR" dirty="0" smtClean="0"/>
              <a:t>hero.name"&gt;</a:t>
            </a:r>
            <a:endParaRPr lang="fr-FR" dirty="0"/>
          </a:p>
        </p:txBody>
      </p:sp>
      <p:pic>
        <p:nvPicPr>
          <p:cNvPr id="1026" name="Picture 2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285924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Dirty </a:t>
            </a:r>
            <a:r>
              <a:rPr lang="fr-FR" dirty="0" err="1" smtClean="0"/>
              <a:t>Checking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err="1" smtClean="0"/>
              <a:t>Angular</a:t>
            </a:r>
            <a:r>
              <a:rPr lang="fr-FR" altLang="fr-FR" dirty="0" smtClean="0"/>
              <a:t> </a:t>
            </a:r>
            <a:r>
              <a:rPr lang="fr-FR" altLang="fr-FR" dirty="0"/>
              <a:t>utilise une boucle de </a:t>
            </a:r>
            <a:r>
              <a:rPr lang="fr-FR" altLang="fr-FR" dirty="0" err="1" smtClean="0"/>
              <a:t>dirty-checking</a:t>
            </a:r>
            <a:endParaRPr lang="fr-FR" altLang="fr-FR" dirty="0" smtClean="0"/>
          </a:p>
          <a:p>
            <a:pPr marL="742950" lvl="2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smtClean="0"/>
              <a:t>consiste </a:t>
            </a:r>
            <a:r>
              <a:rPr lang="fr-FR" altLang="fr-FR" dirty="0"/>
              <a:t>à surveiller et à détecter des modifications sur un objet </a:t>
            </a:r>
            <a:r>
              <a:rPr lang="fr-FR" altLang="fr-FR" dirty="0" smtClean="0"/>
              <a:t>JavaScript </a:t>
            </a:r>
            <a:r>
              <a:rPr lang="fr-FR" altLang="fr-FR" dirty="0" err="1" smtClean="0"/>
              <a:t>ngModel</a:t>
            </a:r>
            <a:endParaRPr lang="fr-FR" altLang="fr-FR" dirty="0" smtClean="0"/>
          </a:p>
          <a:p>
            <a:pPr marL="342900" lvl="1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smtClean="0"/>
              <a:t>Réalise </a:t>
            </a:r>
            <a:r>
              <a:rPr lang="fr-FR" altLang="fr-FR" dirty="0"/>
              <a:t>un data-binding bidirectionnel permettant la synchronisation automatique des modèles et des vues.</a:t>
            </a:r>
          </a:p>
          <a:p>
            <a:endParaRPr lang="fr-FR" dirty="0"/>
          </a:p>
        </p:txBody>
      </p:sp>
      <p:pic>
        <p:nvPicPr>
          <p:cNvPr id="2050" name="Picture 2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73016"/>
            <a:ext cx="4176464" cy="255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1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one </a:t>
            </a:r>
            <a:r>
              <a:rPr lang="fr-FR" dirty="0" err="1" smtClean="0"/>
              <a:t>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One </a:t>
            </a:r>
            <a:r>
              <a:rPr lang="fr-FR" dirty="0" err="1" smtClean="0"/>
              <a:t>way</a:t>
            </a:r>
            <a:endParaRPr lang="fr-FR" dirty="0" smtClean="0"/>
          </a:p>
          <a:p>
            <a:pPr lvl="1"/>
            <a:r>
              <a:rPr lang="fr-FR" dirty="0" smtClean="0"/>
              <a:t>De la source de données vers la </a:t>
            </a:r>
            <a:r>
              <a:rPr lang="fr-FR" dirty="0" err="1" smtClean="0"/>
              <a:t>view</a:t>
            </a:r>
            <a:endParaRPr lang="fr-FR" dirty="0" smtClean="0"/>
          </a:p>
          <a:p>
            <a:pPr lvl="1"/>
            <a:r>
              <a:rPr lang="fr-FR" dirty="0" smtClean="0"/>
              <a:t>Vous connaissez {{expression}}</a:t>
            </a:r>
          </a:p>
          <a:p>
            <a:pPr lvl="1"/>
            <a:r>
              <a:rPr lang="fr-FR" dirty="0" smtClean="0"/>
              <a:t>[</a:t>
            </a:r>
            <a:r>
              <a:rPr lang="fr-FR" dirty="0" err="1"/>
              <a:t>target</a:t>
            </a:r>
            <a:r>
              <a:rPr lang="fr-FR" dirty="0"/>
              <a:t>]="expression</a:t>
            </a:r>
            <a:r>
              <a:rPr lang="fr-FR" dirty="0" smtClean="0"/>
              <a:t>" est également un binding</a:t>
            </a:r>
          </a:p>
          <a:p>
            <a:pPr lvl="1"/>
            <a:r>
              <a:rPr lang="fr-FR" dirty="0" smtClean="0"/>
              <a:t>Sera utilisé pour les paramètres</a:t>
            </a:r>
            <a:endParaRPr lang="fr-FR" dirty="0"/>
          </a:p>
          <a:p>
            <a:pPr lvl="1"/>
            <a:r>
              <a:rPr lang="fr-FR" dirty="0" smtClean="0"/>
              <a:t>Peut se </a:t>
            </a:r>
            <a:r>
              <a:rPr lang="fr-FR" dirty="0" err="1" smtClean="0"/>
              <a:t>réecrire</a:t>
            </a:r>
            <a:r>
              <a:rPr lang="fr-FR" dirty="0" smtClean="0"/>
              <a:t> </a:t>
            </a:r>
            <a:r>
              <a:rPr lang="fr-FR" dirty="0" err="1" smtClean="0"/>
              <a:t>bind-target</a:t>
            </a:r>
            <a:r>
              <a:rPr lang="fr-FR" dirty="0"/>
              <a:t>="expression"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71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one 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binding one </a:t>
            </a:r>
            <a:r>
              <a:rPr lang="fr-FR" dirty="0" err="1" smtClean="0"/>
              <a:t>way</a:t>
            </a:r>
            <a:r>
              <a:rPr lang="fr-FR" dirty="0" smtClean="0"/>
              <a:t> to source </a:t>
            </a:r>
            <a:r>
              <a:rPr lang="fr-FR" dirty="0" err="1" smtClean="0"/>
              <a:t>bind</a:t>
            </a:r>
            <a:r>
              <a:rPr lang="fr-FR" dirty="0" smtClean="0"/>
              <a:t> de la </a:t>
            </a:r>
            <a:r>
              <a:rPr lang="fr-FR" dirty="0" err="1" smtClean="0"/>
              <a:t>view</a:t>
            </a:r>
            <a:r>
              <a:rPr lang="fr-FR" dirty="0" smtClean="0"/>
              <a:t> vers la source de données</a:t>
            </a:r>
          </a:p>
          <a:p>
            <a:pPr lvl="1"/>
            <a:r>
              <a:rPr lang="fr-FR" dirty="0"/>
              <a:t>(</a:t>
            </a:r>
            <a:r>
              <a:rPr lang="fr-FR" dirty="0" err="1"/>
              <a:t>target</a:t>
            </a:r>
            <a:r>
              <a:rPr lang="fr-FR" dirty="0"/>
              <a:t>)="</a:t>
            </a:r>
            <a:r>
              <a:rPr lang="fr-FR" dirty="0" err="1"/>
              <a:t>statement</a:t>
            </a:r>
            <a:r>
              <a:rPr lang="fr-FR" dirty="0" smtClean="0"/>
              <a:t>"</a:t>
            </a:r>
          </a:p>
          <a:p>
            <a:pPr lvl="1"/>
            <a:r>
              <a:rPr lang="fr-FR" dirty="0" smtClean="0"/>
              <a:t>Un évènement est en fait un binding one-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  <a:endParaRPr lang="fr-FR" dirty="0"/>
          </a:p>
          <a:p>
            <a:pPr lvl="1"/>
            <a:r>
              <a:rPr lang="fr-FR" dirty="0" smtClean="0"/>
              <a:t>Peut se réécrire on-</a:t>
            </a:r>
            <a:r>
              <a:rPr lang="fr-FR" dirty="0" err="1" smtClean="0"/>
              <a:t>target</a:t>
            </a:r>
            <a:r>
              <a:rPr lang="fr-FR" dirty="0"/>
              <a:t>="</a:t>
            </a:r>
            <a:r>
              <a:rPr lang="fr-FR" dirty="0" err="1"/>
              <a:t>statement</a:t>
            </a:r>
            <a:r>
              <a:rPr lang="fr-F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6077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3690</TotalTime>
  <Words>463</Words>
  <Application>Microsoft Office PowerPoint</Application>
  <PresentationFormat>Affichage à l'écran (4:3)</PresentationFormat>
  <Paragraphs>94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Monotype Sorts</vt:lpstr>
      <vt:lpstr>Times New Roman</vt:lpstr>
      <vt:lpstr>cvc</vt:lpstr>
      <vt:lpstr>Présentation PowerPoint</vt:lpstr>
      <vt:lpstr>Formulaires</vt:lpstr>
      <vt:lpstr>Two way Data Binding</vt:lpstr>
      <vt:lpstr>Modules </vt:lpstr>
      <vt:lpstr>FormsModule</vt:lpstr>
      <vt:lpstr>Formulaire</vt:lpstr>
      <vt:lpstr>Dirty Checking</vt:lpstr>
      <vt:lpstr>Binding one way</vt:lpstr>
      <vt:lpstr>Binding one way to source</vt:lpstr>
      <vt:lpstr>Binding two-way</vt:lpstr>
      <vt:lpstr>Binding ou interpolation ?</vt:lpstr>
      <vt:lpstr>Validation automatique</vt:lpstr>
      <vt:lpstr>Classes CSS de validation</vt:lpstr>
      <vt:lpstr>Les CSS de validation</vt:lpstr>
      <vt:lpstr>CSS de validation</vt:lpstr>
      <vt:lpstr>Validation</vt:lpstr>
      <vt:lpstr>Validation de formulaire</vt:lpstr>
      <vt:lpstr>Validation dans le composant</vt:lpstr>
      <vt:lpstr>Custom Validator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198</cp:revision>
  <dcterms:created xsi:type="dcterms:W3CDTF">2000-04-10T19:33:12Z</dcterms:created>
  <dcterms:modified xsi:type="dcterms:W3CDTF">2020-06-08T12:43:20Z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