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21" r:id="rId10"/>
    <p:sldId id="317" r:id="rId11"/>
    <p:sldId id="318" r:id="rId12"/>
    <p:sldId id="319" r:id="rId13"/>
    <p:sldId id="322" r:id="rId14"/>
    <p:sldId id="323" r:id="rId15"/>
    <p:sldId id="32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err="1"/>
              <a:t>T</a:t>
            </a:r>
            <a:r>
              <a:rPr lang="fr-FR" dirty="0" err="1" smtClean="0"/>
              <a:t>ypescript</a:t>
            </a:r>
            <a:r>
              <a:rPr lang="fr-FR" dirty="0" smtClean="0"/>
              <a:t> 2 les modules remplaces les </a:t>
            </a:r>
            <a:r>
              <a:rPr lang="fr-FR" dirty="0" err="1" smtClean="0"/>
              <a:t>namespaces</a:t>
            </a:r>
            <a:endParaRPr lang="fr-FR" dirty="0" smtClean="0"/>
          </a:p>
          <a:p>
            <a:r>
              <a:rPr lang="fr-FR" dirty="0" smtClean="0"/>
              <a:t>Tous ce qui est préfixé par export peut être importé ailleurs</a:t>
            </a:r>
          </a:p>
          <a:p>
            <a:pPr lvl="1"/>
            <a:r>
              <a:rPr lang="fr-FR" dirty="0" smtClean="0"/>
              <a:t>Ce n'est pas l'option par défaut</a:t>
            </a:r>
          </a:p>
          <a:p>
            <a:pPr lvl="1"/>
            <a:r>
              <a:rPr lang="fr-FR" dirty="0" smtClean="0"/>
              <a:t>Contrairement à Java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export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numberRegexp</a:t>
            </a:r>
            <a:r>
              <a:rPr lang="fr-FR" dirty="0"/>
              <a:t> = /^[0-9</a:t>
            </a:r>
            <a:r>
              <a:rPr lang="fr-FR" dirty="0" smtClean="0"/>
              <a:t>]+$/;</a:t>
            </a:r>
          </a:p>
          <a:p>
            <a:r>
              <a:rPr lang="fr-FR" dirty="0" smtClean="0"/>
              <a:t>Exports renommés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3" y="5248275"/>
            <a:ext cx="5048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nommé depuis un module dans un fichier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ZipCodeValidator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renommé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ZipCodeValidator</a:t>
            </a:r>
            <a:r>
              <a:rPr lang="fr-FR" dirty="0"/>
              <a:t> as ZCV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global avec </a:t>
            </a:r>
            <a:r>
              <a:rPr lang="fr-FR" dirty="0" err="1" smtClean="0"/>
              <a:t>namespace</a:t>
            </a:r>
            <a:endParaRPr lang="fr-FR" dirty="0" smtClean="0"/>
          </a:p>
          <a:p>
            <a:pPr lvl="1"/>
            <a:r>
              <a:rPr lang="fr-FR" dirty="0"/>
              <a:t>import * as </a:t>
            </a:r>
            <a:r>
              <a:rPr lang="fr-FR" dirty="0" err="1"/>
              <a:t>validator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JS</a:t>
            </a:r>
          </a:p>
          <a:p>
            <a:pPr lvl="1"/>
            <a:r>
              <a:rPr lang="fr-FR" dirty="0"/>
              <a:t>import "./my-module.js</a:t>
            </a:r>
            <a:r>
              <a:rPr lang="fr-FR" dirty="0" smtClean="0"/>
              <a:t>";</a:t>
            </a:r>
          </a:p>
          <a:p>
            <a:pPr lvl="1"/>
            <a:r>
              <a:rPr lang="fr-FR" dirty="0" smtClean="0"/>
              <a:t>var ns = </a:t>
            </a:r>
            <a:r>
              <a:rPr lang="fr-FR" dirty="0" err="1" smtClean="0"/>
              <a:t>require</a:t>
            </a:r>
            <a:r>
              <a:rPr lang="fr-FR" dirty="0" smtClean="0"/>
              <a:t>("./my-module.js");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5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UMD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 module </a:t>
            </a:r>
            <a:r>
              <a:rPr lang="fr-FR" dirty="0" smtClean="0"/>
              <a:t>global</a:t>
            </a:r>
          </a:p>
          <a:p>
            <a:pPr lvl="1"/>
            <a:r>
              <a:rPr lang="fr-FR" dirty="0" smtClean="0"/>
              <a:t>Universal Module </a:t>
            </a:r>
            <a:r>
              <a:rPr lang="fr-FR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Souvent installé dans </a:t>
            </a:r>
            <a:r>
              <a:rPr lang="fr-FR" dirty="0" err="1" smtClean="0"/>
              <a:t>node</a:t>
            </a:r>
            <a:r>
              <a:rPr lang="fr-FR" dirty="0" smtClean="0"/>
              <a:t>-modules par NPM</a:t>
            </a:r>
          </a:p>
          <a:p>
            <a:r>
              <a:rPr lang="fr-FR" dirty="0" smtClean="0"/>
              <a:t>Import sans le préfixe ./</a:t>
            </a:r>
          </a:p>
          <a:p>
            <a:pPr lvl="1"/>
            <a:r>
              <a:rPr lang="fr-FR" dirty="0" smtClean="0"/>
              <a:t>import * as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"@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s:string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fr-FR" dirty="0" smtClean="0"/>
              <a:t>Donne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Exécution</a:t>
            </a:r>
            <a:endParaRPr lang="en-US" dirty="0" smtClean="0"/>
          </a:p>
          <a:p>
            <a:pPr lvl="1"/>
            <a:r>
              <a:rPr lang="en-US" dirty="0" smtClean="0"/>
              <a:t>Via node-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hello.ts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15" y="4437112"/>
            <a:ext cx="58326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pPr lvl="1"/>
            <a:r>
              <a:rPr lang="fr-FR" dirty="0" smtClean="0"/>
              <a:t>Identique aux tableaux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Dictionnaire , table de </a:t>
            </a:r>
            <a:r>
              <a:rPr lang="fr-FR" dirty="0" err="1" smtClean="0"/>
              <a:t>hashage</a:t>
            </a:r>
            <a:endParaRPr lang="fr-FR" dirty="0" smtClean="0"/>
          </a:p>
          <a:p>
            <a:r>
              <a:rPr lang="fr-FR" dirty="0" smtClean="0"/>
              <a:t>Set</a:t>
            </a:r>
          </a:p>
          <a:p>
            <a:pPr lvl="1"/>
            <a:r>
              <a:rPr lang="fr-FR" dirty="0" smtClean="0"/>
              <a:t>Collection sans duplication</a:t>
            </a:r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Itération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of</a:t>
            </a:r>
          </a:p>
          <a:p>
            <a:pPr marL="457200" lvl="1" indent="0">
              <a:buNone/>
            </a:pPr>
            <a:r>
              <a:rPr lang="en-US" dirty="0"/>
              <a:t>let </a:t>
            </a:r>
            <a:r>
              <a:rPr lang="en-US" dirty="0" err="1"/>
              <a:t>someArray</a:t>
            </a:r>
            <a:r>
              <a:rPr lang="en-US" dirty="0"/>
              <a:t> = [1, "string", false];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(let entry of </a:t>
            </a:r>
            <a:r>
              <a:rPr lang="en-US" dirty="0" err="1"/>
              <a:t>someArray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console.log(entry); // 1, "string", false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Attention ne pas </a:t>
            </a:r>
            <a:r>
              <a:rPr lang="en-US" dirty="0" err="1" smtClean="0"/>
              <a:t>confondre</a:t>
            </a:r>
            <a:r>
              <a:rPr lang="en-US" dirty="0" smtClean="0"/>
              <a:t> for of et for in</a:t>
            </a:r>
          </a:p>
          <a:p>
            <a:r>
              <a:rPr lang="en-US" dirty="0" smtClean="0"/>
              <a:t>Le for </a:t>
            </a:r>
            <a:r>
              <a:rPr lang="en-US" dirty="0" err="1" smtClean="0"/>
              <a:t>classique</a:t>
            </a:r>
            <a:endParaRPr lang="en-US" dirty="0"/>
          </a:p>
          <a:p>
            <a:pPr lvl="1"/>
            <a:r>
              <a:rPr lang="en-US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4348311"/>
            <a:ext cx="3429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</TotalTime>
  <Words>436</Words>
  <Application>Microsoft Office PowerPoint</Application>
  <PresentationFormat>Affichage à l'écran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Exemple</vt:lpstr>
      <vt:lpstr>Déclarations et types</vt:lpstr>
      <vt:lpstr>Fonctions et méthodes</vt:lpstr>
      <vt:lpstr>Tableaux</vt:lpstr>
      <vt:lpstr>Collections</vt:lpstr>
      <vt:lpstr>Itération</vt:lpstr>
      <vt:lpstr>let</vt:lpstr>
      <vt:lpstr>Tuples</vt:lpstr>
      <vt:lpstr>Arrow Function</vt:lpstr>
      <vt:lpstr>Export</vt:lpstr>
      <vt:lpstr>Import</vt:lpstr>
      <vt:lpstr>Modules UMD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2020-06-08T13:27:24Z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