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11" r:id="rId3"/>
    <p:sldId id="312" r:id="rId4"/>
    <p:sldId id="320" r:id="rId5"/>
    <p:sldId id="313" r:id="rId6"/>
    <p:sldId id="314" r:id="rId7"/>
    <p:sldId id="315" r:id="rId8"/>
    <p:sldId id="316" r:id="rId9"/>
    <p:sldId id="321" r:id="rId10"/>
    <p:sldId id="317" r:id="rId11"/>
    <p:sldId id="318" r:id="rId12"/>
    <p:sldId id="319" r:id="rId13"/>
    <p:sldId id="322" r:id="rId14"/>
    <p:sldId id="323" r:id="rId15"/>
    <p:sldId id="325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7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Typescript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 une visibilité conforme à C# et Java</a:t>
            </a:r>
          </a:p>
          <a:p>
            <a:r>
              <a:rPr lang="fr-FR" dirty="0" smtClean="0"/>
              <a:t>Dans cet exemple var aurait donné un résultat différent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67384"/>
            <a:ext cx="4382932" cy="36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d’encapsuler plusieurs valeurs dans une variable</a:t>
            </a:r>
          </a:p>
          <a:p>
            <a:r>
              <a:rPr lang="fr-FR" dirty="0" smtClean="0"/>
              <a:t>Utile pour les retours de fonction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89040"/>
            <a:ext cx="3897707" cy="23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Arrow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=&gt; également appelée Arrow </a:t>
            </a:r>
            <a:r>
              <a:rPr lang="fr-FR" dirty="0" err="1" smtClean="0"/>
              <a:t>Function</a:t>
            </a:r>
            <a:r>
              <a:rPr lang="fr-FR" dirty="0" smtClean="0"/>
              <a:t> et Expression Lambda est une forme concise de fonction</a:t>
            </a:r>
          </a:p>
          <a:p>
            <a:r>
              <a:rPr lang="fr-FR" dirty="0" smtClean="0"/>
              <a:t>Exemple f(x) = x + 1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(x) {return x + 1}</a:t>
            </a:r>
          </a:p>
          <a:p>
            <a:pPr lvl="1"/>
            <a:r>
              <a:rPr lang="fr-FR" dirty="0"/>
              <a:t>y</a:t>
            </a:r>
            <a:r>
              <a:rPr lang="fr-FR" dirty="0" smtClean="0"/>
              <a:t> = (x) =&gt; x + 1</a:t>
            </a:r>
          </a:p>
          <a:p>
            <a:pPr lvl="1"/>
            <a:r>
              <a:rPr lang="fr-FR" dirty="0" smtClean="0"/>
              <a:t>Littéralement traduit par « donne »</a:t>
            </a:r>
          </a:p>
          <a:p>
            <a:r>
              <a:rPr lang="fr-FR" dirty="0" smtClean="0"/>
              <a:t>Exemple sans paramètre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() {return new Date();}</a:t>
            </a:r>
          </a:p>
          <a:p>
            <a:pPr lvl="1"/>
            <a:r>
              <a:rPr lang="fr-FR" smtClean="0"/>
              <a:t>Y = () =&gt; new Dates();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 err="1"/>
              <a:t>T</a:t>
            </a:r>
            <a:r>
              <a:rPr lang="fr-FR" dirty="0" err="1" smtClean="0"/>
              <a:t>ypescript</a:t>
            </a:r>
            <a:r>
              <a:rPr lang="fr-FR" dirty="0" smtClean="0"/>
              <a:t> 2 les modules remplaces les </a:t>
            </a:r>
            <a:r>
              <a:rPr lang="fr-FR" dirty="0" err="1" smtClean="0"/>
              <a:t>namespaces</a:t>
            </a:r>
            <a:endParaRPr lang="fr-FR" dirty="0" smtClean="0"/>
          </a:p>
          <a:p>
            <a:r>
              <a:rPr lang="fr-FR" dirty="0" smtClean="0"/>
              <a:t>Tous ce qui est préfixé par export peut être importé ailleurs</a:t>
            </a:r>
          </a:p>
          <a:p>
            <a:pPr lvl="1"/>
            <a:r>
              <a:rPr lang="fr-FR" dirty="0" smtClean="0"/>
              <a:t>Ce n'est pas l'option par défaut</a:t>
            </a:r>
          </a:p>
          <a:p>
            <a:pPr lvl="1"/>
            <a:r>
              <a:rPr lang="fr-FR" dirty="0" smtClean="0"/>
              <a:t>Contrairement à Java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export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numberRegexp</a:t>
            </a:r>
            <a:r>
              <a:rPr lang="fr-FR" dirty="0"/>
              <a:t> = /^[0-9</a:t>
            </a:r>
            <a:r>
              <a:rPr lang="fr-FR" dirty="0" smtClean="0"/>
              <a:t>]+$/;</a:t>
            </a:r>
          </a:p>
          <a:p>
            <a:r>
              <a:rPr lang="fr-FR" dirty="0" smtClean="0"/>
              <a:t>Exports renommés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13" y="5248275"/>
            <a:ext cx="5048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 nommé depuis un module dans un fichier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ZipCodeValidator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renommé</a:t>
            </a:r>
          </a:p>
          <a:p>
            <a:pPr lvl="1"/>
            <a:r>
              <a:rPr lang="fr-FR" dirty="0" smtClean="0"/>
              <a:t>import </a:t>
            </a:r>
            <a:r>
              <a:rPr lang="fr-FR" dirty="0"/>
              <a:t>{ </a:t>
            </a:r>
            <a:r>
              <a:rPr lang="fr-FR" dirty="0" err="1"/>
              <a:t>ZipCodeValidator</a:t>
            </a:r>
            <a:r>
              <a:rPr lang="fr-FR" dirty="0"/>
              <a:t> as ZCV }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global avec </a:t>
            </a:r>
            <a:r>
              <a:rPr lang="fr-FR" dirty="0" err="1" smtClean="0"/>
              <a:t>namespace</a:t>
            </a:r>
            <a:endParaRPr lang="fr-FR" dirty="0" smtClean="0"/>
          </a:p>
          <a:p>
            <a:pPr lvl="1"/>
            <a:r>
              <a:rPr lang="fr-FR" dirty="0"/>
              <a:t>import * as </a:t>
            </a:r>
            <a:r>
              <a:rPr lang="fr-FR" dirty="0" err="1"/>
              <a:t>validator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JS</a:t>
            </a:r>
          </a:p>
          <a:p>
            <a:pPr lvl="1"/>
            <a:r>
              <a:rPr lang="fr-FR" dirty="0"/>
              <a:t>import "./my-module.js</a:t>
            </a:r>
            <a:r>
              <a:rPr lang="fr-FR" dirty="0" smtClean="0"/>
              <a:t>";</a:t>
            </a:r>
          </a:p>
          <a:p>
            <a:pPr lvl="1"/>
            <a:r>
              <a:rPr lang="fr-FR" dirty="0" smtClean="0"/>
              <a:t>var ns = </a:t>
            </a:r>
            <a:r>
              <a:rPr lang="fr-FR" dirty="0" err="1" smtClean="0"/>
              <a:t>require</a:t>
            </a:r>
            <a:r>
              <a:rPr lang="fr-FR" dirty="0" smtClean="0"/>
              <a:t>("./my-module.js");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5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UMD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d'un module global</a:t>
            </a:r>
          </a:p>
          <a:p>
            <a:pPr lvl="1"/>
            <a:r>
              <a:rPr lang="fr-FR" dirty="0" smtClean="0"/>
              <a:t>Souvent installé dans </a:t>
            </a:r>
            <a:r>
              <a:rPr lang="fr-FR" dirty="0" err="1" smtClean="0"/>
              <a:t>node</a:t>
            </a:r>
            <a:r>
              <a:rPr lang="fr-FR" dirty="0" smtClean="0"/>
              <a:t>-modules par NPM</a:t>
            </a:r>
          </a:p>
          <a:p>
            <a:r>
              <a:rPr lang="fr-FR" dirty="0" smtClean="0"/>
              <a:t>Import sans le préfixe ./</a:t>
            </a:r>
          </a:p>
          <a:p>
            <a:pPr lvl="1"/>
            <a:r>
              <a:rPr lang="fr-FR" dirty="0" smtClean="0"/>
              <a:t>import * as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"@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smtClean="0"/>
              <a:t>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r>
              <a:rPr lang="fr-FR" dirty="0"/>
              <a:t> est un langage </a:t>
            </a:r>
            <a:r>
              <a:rPr lang="fr-FR" dirty="0" smtClean="0"/>
              <a:t>open-source </a:t>
            </a:r>
            <a:r>
              <a:rPr lang="fr-FR" dirty="0"/>
              <a:t>développé par </a:t>
            </a:r>
            <a:r>
              <a:rPr lang="fr-FR" dirty="0" smtClean="0"/>
              <a:t>Microsoft</a:t>
            </a:r>
          </a:p>
          <a:p>
            <a:r>
              <a:rPr lang="fr-FR" dirty="0" smtClean="0"/>
              <a:t>C'est </a:t>
            </a:r>
            <a:r>
              <a:rPr lang="fr-FR" dirty="0"/>
              <a:t>un sur-ensemble de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Le </a:t>
            </a:r>
            <a:r>
              <a:rPr lang="fr-FR" dirty="0"/>
              <a:t>code </a:t>
            </a:r>
            <a:r>
              <a:rPr lang="fr-FR" dirty="0" err="1"/>
              <a:t>TypeScript</a:t>
            </a:r>
            <a:r>
              <a:rPr lang="fr-FR" dirty="0"/>
              <a:t> est </a:t>
            </a:r>
            <a:r>
              <a:rPr lang="fr-FR" dirty="0" err="1" smtClean="0"/>
              <a:t>transpilé</a:t>
            </a:r>
            <a:r>
              <a:rPr lang="fr-FR" dirty="0" smtClean="0"/>
              <a:t> </a:t>
            </a:r>
            <a:r>
              <a:rPr lang="fr-FR" dirty="0"/>
              <a:t>en JavaScript, pouvant ainsi être interprété par n'importe quel navigateur web ou moteur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Il </a:t>
            </a:r>
            <a:r>
              <a:rPr lang="fr-FR" dirty="0"/>
              <a:t>a été </a:t>
            </a:r>
            <a:r>
              <a:rPr lang="fr-FR" dirty="0" err="1"/>
              <a:t>cocréé</a:t>
            </a:r>
            <a:r>
              <a:rPr lang="fr-FR" dirty="0"/>
              <a:t> par Anders </a:t>
            </a:r>
            <a:r>
              <a:rPr lang="fr-FR" dirty="0" err="1"/>
              <a:t>Hejlsberg</a:t>
            </a:r>
            <a:r>
              <a:rPr lang="fr-FR" dirty="0"/>
              <a:t>, principal inventeur de C</a:t>
            </a:r>
            <a:r>
              <a:rPr lang="fr-FR" dirty="0" smtClean="0"/>
              <a:t>#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permet un typage </a:t>
            </a:r>
            <a:r>
              <a:rPr lang="fr-FR" dirty="0" smtClean="0"/>
              <a:t>fort et OO</a:t>
            </a:r>
          </a:p>
          <a:p>
            <a:r>
              <a:rPr lang="fr-FR" dirty="0" smtClean="0"/>
              <a:t>Il </a:t>
            </a:r>
            <a:r>
              <a:rPr lang="fr-FR" dirty="0"/>
              <a:t>supporte la spécification </a:t>
            </a:r>
            <a:r>
              <a:rPr lang="fr-FR" dirty="0" err="1"/>
              <a:t>ECMAScript</a:t>
            </a:r>
            <a:r>
              <a:rPr lang="fr-FR" dirty="0"/>
              <a:t> 6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4196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et 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ts-node</a:t>
            </a:r>
            <a:endParaRPr lang="fr-FR" dirty="0" smtClean="0"/>
          </a:p>
          <a:p>
            <a:pPr lvl="1"/>
            <a:r>
              <a:rPr lang="fr-FR" dirty="0" smtClean="0"/>
              <a:t>Environnement d’exécution natif TS</a:t>
            </a:r>
          </a:p>
          <a:p>
            <a:r>
              <a:rPr lang="fr-FR" dirty="0" smtClean="0"/>
              <a:t>Exécution</a:t>
            </a:r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monScript.ts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92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Hello.ts</a:t>
            </a:r>
            <a:endParaRPr lang="fr-FR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s:string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fr-FR" dirty="0" smtClean="0"/>
              <a:t>Donne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s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Exécution</a:t>
            </a:r>
            <a:endParaRPr lang="en-US" dirty="0" smtClean="0"/>
          </a:p>
          <a:p>
            <a:pPr lvl="1"/>
            <a:r>
              <a:rPr lang="en-US" dirty="0" smtClean="0"/>
              <a:t>Via node-</a:t>
            </a:r>
            <a:r>
              <a:rPr lang="en-US" dirty="0" err="1" smtClean="0"/>
              <a:t>ts</a:t>
            </a:r>
            <a:endParaRPr lang="en-US" dirty="0" smtClean="0"/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hello.ts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15" y="4437112"/>
            <a:ext cx="58326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Déclarations et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TS est fortement typé et strict</a:t>
            </a:r>
          </a:p>
          <a:p>
            <a:r>
              <a:rPr lang="fr-FR" dirty="0" smtClean="0"/>
              <a:t>Inspiré de C# et JS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Types : </a:t>
            </a:r>
            <a:r>
              <a:rPr lang="fr-FR" dirty="0" err="1" smtClean="0"/>
              <a:t>boolean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, string, </a:t>
            </a:r>
            <a:r>
              <a:rPr lang="fr-FR" dirty="0" err="1" smtClean="0"/>
              <a:t>array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014036" cy="22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des fonctions</a:t>
            </a:r>
          </a:p>
          <a:p>
            <a:pPr lvl="1"/>
            <a:r>
              <a:rPr lang="fr-FR" dirty="0" smtClean="0"/>
              <a:t>Peuvent être globales</a:t>
            </a:r>
          </a:p>
          <a:p>
            <a:pPr lvl="1"/>
            <a:r>
              <a:rPr lang="fr-FR" dirty="0" smtClean="0"/>
              <a:t>Contrairement à C# et Java</a:t>
            </a:r>
          </a:p>
          <a:p>
            <a:pPr lvl="1"/>
            <a:r>
              <a:rPr lang="fr-FR" dirty="0" smtClean="0"/>
              <a:t>Possibilité de faire des méthodes</a:t>
            </a:r>
          </a:p>
          <a:p>
            <a:pPr lvl="1"/>
            <a:r>
              <a:rPr lang="fr-FR" dirty="0" smtClean="0"/>
              <a:t>Paramètres et retour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6986220" cy="11452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5" y="5409925"/>
            <a:ext cx="4370300" cy="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indexés à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87171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Collections génériques typées</a:t>
            </a:r>
          </a:p>
          <a:p>
            <a:pPr lvl="1"/>
            <a:r>
              <a:rPr lang="fr-FR" dirty="0" smtClean="0"/>
              <a:t>Identique aux tableaux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Dictionnaire , table de </a:t>
            </a:r>
            <a:r>
              <a:rPr lang="fr-FR" dirty="0" err="1" smtClean="0"/>
              <a:t>hashage</a:t>
            </a:r>
            <a:endParaRPr lang="fr-FR" dirty="0" smtClean="0"/>
          </a:p>
          <a:p>
            <a:r>
              <a:rPr lang="fr-FR" dirty="0" smtClean="0"/>
              <a:t>Set</a:t>
            </a:r>
          </a:p>
          <a:p>
            <a:pPr lvl="1"/>
            <a:r>
              <a:rPr lang="fr-FR" dirty="0" smtClean="0"/>
              <a:t>Collection sans duplication</a:t>
            </a:r>
          </a:p>
          <a:p>
            <a:pPr lvl="2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40968"/>
            <a:ext cx="5722062" cy="5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Itération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 of</a:t>
            </a:r>
          </a:p>
          <a:p>
            <a:pPr marL="457200" lvl="1" indent="0">
              <a:buNone/>
            </a:pPr>
            <a:r>
              <a:rPr lang="en-US" dirty="0"/>
              <a:t>let </a:t>
            </a:r>
            <a:r>
              <a:rPr lang="en-US" dirty="0" err="1"/>
              <a:t>someArray</a:t>
            </a:r>
            <a:r>
              <a:rPr lang="en-US" dirty="0"/>
              <a:t> = [1, "string", false];</a:t>
            </a:r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/>
              <a:t>(let entry of </a:t>
            </a:r>
            <a:r>
              <a:rPr lang="en-US" dirty="0" err="1"/>
              <a:t>someArray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console.log(entry); // 1, "string", false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Attention ne pas </a:t>
            </a:r>
            <a:r>
              <a:rPr lang="en-US" dirty="0" err="1" smtClean="0"/>
              <a:t>confondre</a:t>
            </a:r>
            <a:r>
              <a:rPr lang="en-US" dirty="0" smtClean="0"/>
              <a:t> for of et for in</a:t>
            </a:r>
          </a:p>
          <a:p>
            <a:r>
              <a:rPr lang="en-US" dirty="0" smtClean="0"/>
              <a:t>Le for </a:t>
            </a:r>
            <a:r>
              <a:rPr lang="en-US" dirty="0" err="1" smtClean="0"/>
              <a:t>classique</a:t>
            </a:r>
            <a:endParaRPr lang="en-US" dirty="0"/>
          </a:p>
          <a:p>
            <a:pPr lvl="1"/>
            <a:r>
              <a:rPr lang="en-US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endParaRPr lang="en-U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4348311"/>
            <a:ext cx="3429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433</Words>
  <Application>Microsoft Office PowerPoint</Application>
  <PresentationFormat>Affichage à l'écran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Installation et exécution</vt:lpstr>
      <vt:lpstr>Exemple</vt:lpstr>
      <vt:lpstr>Déclarations et types</vt:lpstr>
      <vt:lpstr>Fonctions et méthodes</vt:lpstr>
      <vt:lpstr>Tableaux</vt:lpstr>
      <vt:lpstr>Collections</vt:lpstr>
      <vt:lpstr>Itération</vt:lpstr>
      <vt:lpstr>let</vt:lpstr>
      <vt:lpstr>Tuples</vt:lpstr>
      <vt:lpstr>Arrow Function</vt:lpstr>
      <vt:lpstr>Export</vt:lpstr>
      <vt:lpstr>Import</vt:lpstr>
      <vt:lpstr>Modules UMD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194</cp:revision>
  <dcterms:created xsi:type="dcterms:W3CDTF">2000-04-10T19:33:12Z</dcterms:created>
  <dcterms:modified xsi:type="dcterms:W3CDTF">2019-09-09T13:26:25Z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