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6" r:id="rId3"/>
    <p:sldId id="267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Material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possède un module avancé d'animations</a:t>
            </a:r>
          </a:p>
          <a:p>
            <a:r>
              <a:rPr lang="fr-FR" dirty="0" err="1" smtClean="0"/>
              <a:t>ngAnimations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conseille l'utilisation de la </a:t>
            </a:r>
            <a:r>
              <a:rPr lang="fr-FR" smtClean="0"/>
              <a:t>bibliothèque </a:t>
            </a:r>
            <a:r>
              <a:rPr lang="fr-FR" smtClean="0"/>
              <a:t>graphique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endParaRPr lang="fr-FR" dirty="0" smtClean="0"/>
          </a:p>
          <a:p>
            <a:pPr lvl="1"/>
            <a:r>
              <a:rPr lang="fr-FR" dirty="0" smtClean="0"/>
              <a:t>Remplace 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Responsive</a:t>
            </a:r>
          </a:p>
          <a:p>
            <a:pPr lvl="1"/>
            <a:r>
              <a:rPr lang="fr-FR" dirty="0" err="1" smtClean="0"/>
              <a:t>Material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nb-NO" dirty="0"/>
              <a:t>npm install --save @</a:t>
            </a:r>
            <a:r>
              <a:rPr lang="nb-NO" dirty="0" smtClean="0"/>
              <a:t>angular/material @angular/cdk </a:t>
            </a:r>
            <a:r>
              <a:rPr lang="nb-NO" dirty="0"/>
              <a:t>@angular/animations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6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Words>37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Animation</vt:lpstr>
      <vt:lpstr>Material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278</cp:revision>
  <dcterms:created xsi:type="dcterms:W3CDTF">2000-04-10T19:33:12Z</dcterms:created>
  <dcterms:modified xsi:type="dcterms:W3CDTF">2019-05-29T12:08:59Z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