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r>
              <a:rPr lang="fr-FR" dirty="0" smtClean="0"/>
              <a:t>Installation de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Inutile avec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rxjs-compat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877</Words>
  <Application>Microsoft Office PowerPoint</Application>
  <PresentationFormat>Affichage à l'écran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RxJS</vt:lpstr>
      <vt:lpstr>Angular 6 et RxJS 6</vt:lpstr>
      <vt:lpstr>Introduction</vt:lpstr>
      <vt:lpstr>Observable</vt:lpstr>
      <vt:lpstr>Observation</vt:lpstr>
      <vt:lpstr>Souscription</vt:lpstr>
      <vt:lpstr>Gestion des subscribes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255</cp:revision>
  <dcterms:created xsi:type="dcterms:W3CDTF">2000-04-10T19:33:12Z</dcterms:created>
  <dcterms:modified xsi:type="dcterms:W3CDTF">2019-03-14T20:44:53Z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