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314" r:id="rId4"/>
    <p:sldId id="315" r:id="rId5"/>
    <p:sldId id="317" r:id="rId6"/>
    <p:sldId id="316" r:id="rId7"/>
    <p:sldId id="318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</a:t>
            </a:r>
          </a:p>
          <a:p>
            <a:pPr eaLnBrk="1" hangingPunct="1"/>
            <a:r>
              <a:rPr lang="fr-FR" altLang="fr-FR" dirty="0" smtClean="0"/>
              <a:t>Install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Node.js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Node.js est une plateforme logicielle libre et événementielle en </a:t>
            </a:r>
            <a:r>
              <a:rPr lang="fr-FR" altLang="fr-FR" dirty="0" smtClean="0"/>
              <a:t>JavaScript</a:t>
            </a:r>
          </a:p>
          <a:p>
            <a:r>
              <a:rPr lang="fr-FR" altLang="fr-FR" dirty="0" smtClean="0"/>
              <a:t>Utilise </a:t>
            </a:r>
            <a:r>
              <a:rPr lang="fr-FR" altLang="fr-FR" dirty="0"/>
              <a:t>la machine virtuelle </a:t>
            </a:r>
            <a:r>
              <a:rPr lang="fr-FR" altLang="fr-FR" dirty="0" smtClean="0"/>
              <a:t>V8</a:t>
            </a:r>
          </a:p>
          <a:p>
            <a:r>
              <a:rPr lang="fr-FR" altLang="fr-FR" dirty="0" smtClean="0"/>
              <a:t>Node.js </a:t>
            </a:r>
            <a:r>
              <a:rPr lang="fr-FR" altLang="fr-FR" dirty="0"/>
              <a:t>contient une bibliothèque de serveur HTTP intégrée, ce qui rend possible de faire tourner un serveur web sans avoir besoin d'un logiciel </a:t>
            </a:r>
            <a:r>
              <a:rPr lang="fr-FR" altLang="fr-FR" dirty="0" smtClean="0"/>
              <a:t>externe</a:t>
            </a:r>
            <a:endParaRPr lang="fr-FR" altLang="fr-FR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013176"/>
            <a:ext cx="1619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est le gestionnaire de paquets officiel de </a:t>
            </a:r>
            <a:r>
              <a:rPr lang="fr-FR" dirty="0" smtClean="0"/>
              <a:t>Node.js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/>
              <a:t>fonctionne avec un </a:t>
            </a:r>
            <a:r>
              <a:rPr lang="fr-FR" dirty="0" smtClean="0"/>
              <a:t>CLI et </a:t>
            </a:r>
            <a:r>
              <a:rPr lang="fr-FR" dirty="0"/>
              <a:t>gère les dépendances pour une </a:t>
            </a:r>
            <a:r>
              <a:rPr lang="fr-FR" dirty="0" smtClean="0"/>
              <a:t>application</a:t>
            </a:r>
          </a:p>
          <a:p>
            <a:r>
              <a:rPr lang="fr-FR" dirty="0" smtClean="0"/>
              <a:t>Il </a:t>
            </a:r>
            <a:r>
              <a:rPr lang="fr-FR" dirty="0"/>
              <a:t>permet également d'installer des applications Node.js disponibles sur le dépôt </a:t>
            </a:r>
            <a:r>
              <a:rPr lang="fr-FR" dirty="0" err="1"/>
              <a:t>npm</a:t>
            </a:r>
            <a:endParaRPr lang="fr-FR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409048" cy="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CLI manuel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smtClean="0"/>
              <a:t>-</a:t>
            </a:r>
            <a:r>
              <a:rPr lang="fr-FR" dirty="0"/>
              <a:t>g </a:t>
            </a:r>
            <a:r>
              <a:rPr lang="fr-FR" dirty="0" smtClean="0"/>
              <a:t>permet de rendre l’installation globale</a:t>
            </a:r>
          </a:p>
          <a:p>
            <a:r>
              <a:rPr lang="fr-FR" smtClean="0"/>
              <a:t>Par </a:t>
            </a:r>
            <a:r>
              <a:rPr lang="fr-FR" dirty="0" smtClean="0"/>
              <a:t>CLI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smtClean="0"/>
              <a:t>Pour les installations complexes</a:t>
            </a:r>
          </a:p>
          <a:p>
            <a:pPr lvl="1"/>
            <a:r>
              <a:rPr lang="fr-FR" dirty="0" err="1" smtClean="0"/>
              <a:t>tsconfig.json</a:t>
            </a:r>
            <a:r>
              <a:rPr lang="fr-FR" dirty="0" smtClean="0"/>
              <a:t> est nécessaire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suffit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</a:t>
            </a:r>
            <a:r>
              <a:rPr lang="fr-FR" dirty="0"/>
              <a:t>é</a:t>
            </a:r>
            <a:r>
              <a:rPr lang="fr-FR" dirty="0" smtClean="0"/>
              <a:t>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endParaRPr lang="fr-FR" dirty="0" smtClean="0"/>
          </a:p>
          <a:p>
            <a:pPr lvl="1"/>
            <a:r>
              <a:rPr lang="fr-FR" dirty="0" smtClean="0"/>
              <a:t>Outil CLI pour manipuler </a:t>
            </a:r>
            <a:r>
              <a:rPr lang="fr-FR" dirty="0" err="1" smtClean="0"/>
              <a:t>Angular</a:t>
            </a:r>
            <a:r>
              <a:rPr lang="fr-FR" dirty="0" smtClean="0"/>
              <a:t> CLI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version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new </a:t>
            </a:r>
            <a:r>
              <a:rPr lang="fr-FR" dirty="0" err="1" smtClean="0"/>
              <a:t>angular</a:t>
            </a:r>
            <a:r>
              <a:rPr lang="fr-FR" dirty="0" smtClean="0"/>
              <a:t>-tour-of-</a:t>
            </a:r>
            <a:r>
              <a:rPr lang="fr-FR" dirty="0" err="1" smtClean="0"/>
              <a:t>heroes</a:t>
            </a:r>
            <a:endParaRPr lang="fr-FR" dirty="0" smtClean="0"/>
          </a:p>
          <a:p>
            <a:pPr lvl="1"/>
            <a:r>
              <a:rPr lang="fr-FR" dirty="0" smtClean="0"/>
              <a:t>Vous pouvez voir apparaitre les différents types de fichiers et leurs dépendances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Démarrage de l’application</a:t>
            </a:r>
          </a:p>
          <a:p>
            <a:pPr lvl="1"/>
            <a:r>
              <a:rPr lang="fr-FR" dirty="0" err="1" smtClean="0"/>
              <a:t>Transpilation</a:t>
            </a:r>
            <a:r>
              <a:rPr lang="fr-FR" dirty="0" smtClean="0"/>
              <a:t> de TS</a:t>
            </a:r>
          </a:p>
          <a:p>
            <a:pPr lvl="1"/>
            <a:r>
              <a:rPr lang="fr-FR" dirty="0" smtClean="0"/>
              <a:t>Création du server lite-server</a:t>
            </a:r>
          </a:p>
          <a:p>
            <a:pPr lvl="1"/>
            <a:r>
              <a:rPr lang="fr-FR" dirty="0" smtClean="0"/>
              <a:t>Démarrage en mode navigateur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smtClean="0"/>
              <a:t>serve --open</a:t>
            </a:r>
          </a:p>
          <a:p>
            <a:pPr lvl="2"/>
            <a:r>
              <a:rPr lang="fr-FR" dirty="0" smtClean="0"/>
              <a:t>depuis le dossier de votre projet</a:t>
            </a:r>
          </a:p>
          <a:p>
            <a:pPr lvl="1"/>
            <a:r>
              <a:rPr lang="fr-FR" dirty="0" smtClean="0"/>
              <a:t>--open démarre la navigateur</a:t>
            </a:r>
          </a:p>
          <a:p>
            <a:pPr lvl="1"/>
            <a:r>
              <a:rPr lang="fr-FR" dirty="0" smtClean="0"/>
              <a:t>Port 4200 par défaut</a:t>
            </a:r>
          </a:p>
        </p:txBody>
      </p:sp>
    </p:spTree>
    <p:extLst>
      <p:ext uri="{BB962C8B-B14F-4D97-AF65-F5344CB8AC3E}">
        <p14:creationId xmlns:p14="http://schemas.microsoft.com/office/powerpoint/2010/main" val="39219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 coté serveur</a:t>
            </a:r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 err="1"/>
              <a:t>Transpile</a:t>
            </a:r>
            <a:r>
              <a:rPr lang="fr-FR" dirty="0"/>
              <a:t> dans /</a:t>
            </a:r>
            <a:r>
              <a:rPr lang="fr-FR" dirty="0" err="1" smtClean="0"/>
              <a:t>dist</a:t>
            </a:r>
            <a:endParaRPr lang="fr-FR" dirty="0" smtClean="0"/>
          </a:p>
          <a:p>
            <a:pPr lvl="1"/>
            <a:r>
              <a:rPr lang="fr-FR" dirty="0" smtClean="0"/>
              <a:t>--output-</a:t>
            </a:r>
            <a:r>
              <a:rPr lang="fr-FR" dirty="0" err="1" smtClean="0"/>
              <a:t>path</a:t>
            </a:r>
            <a:r>
              <a:rPr lang="fr-FR" dirty="0" smtClean="0"/>
              <a:t> change ce répertoire</a:t>
            </a:r>
          </a:p>
          <a:p>
            <a:r>
              <a:rPr lang="fr-FR" dirty="0" smtClean="0"/>
              <a:t>--</a:t>
            </a:r>
            <a:r>
              <a:rPr lang="fr-FR" dirty="0" err="1" smtClean="0"/>
              <a:t>prod</a:t>
            </a:r>
            <a:r>
              <a:rPr lang="fr-FR" dirty="0" smtClean="0"/>
              <a:t> </a:t>
            </a:r>
            <a:r>
              <a:rPr lang="fr-FR" dirty="0" err="1" smtClean="0"/>
              <a:t>uglify</a:t>
            </a:r>
            <a:r>
              <a:rPr lang="fr-FR" dirty="0" smtClean="0"/>
              <a:t> et </a:t>
            </a:r>
            <a:r>
              <a:rPr lang="fr-FR" dirty="0" err="1" smtClean="0"/>
              <a:t>minimize</a:t>
            </a:r>
            <a:r>
              <a:rPr lang="fr-FR" dirty="0" smtClean="0"/>
              <a:t> les fichiers </a:t>
            </a:r>
          </a:p>
          <a:p>
            <a:r>
              <a:rPr lang="fr-FR" dirty="0" smtClean="0"/>
              <a:t>-- base-</a:t>
            </a:r>
            <a:r>
              <a:rPr lang="fr-FR" dirty="0" err="1" smtClean="0"/>
              <a:t>href</a:t>
            </a:r>
            <a:r>
              <a:rPr lang="fr-FR" dirty="0" smtClean="0"/>
              <a:t> signifie l’url de base du futur site</a:t>
            </a:r>
          </a:p>
          <a:p>
            <a:pPr lvl="1"/>
            <a:r>
              <a:rPr lang="fr-FR" dirty="0" smtClean="0"/>
              <a:t>Par exemple –base-</a:t>
            </a:r>
            <a:r>
              <a:rPr lang="fr-FR" dirty="0" err="1" smtClean="0"/>
              <a:t>href</a:t>
            </a:r>
            <a:r>
              <a:rPr lang="fr-FR" dirty="0"/>
              <a:t> </a:t>
            </a:r>
            <a:r>
              <a:rPr lang="fr-FR" dirty="0" smtClean="0"/>
              <a:t>/ signifie que le site sera accessible directement depuis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216</Words>
  <Application>Microsoft Office PowerPoint</Application>
  <PresentationFormat>Affichage à l'écran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Node.js</vt:lpstr>
      <vt:lpstr>NPM</vt:lpstr>
      <vt:lpstr>Installation NPM</vt:lpstr>
      <vt:lpstr>Création de l’application</vt:lpstr>
      <vt:lpstr>Démarrage</vt:lpstr>
      <vt:lpstr>Build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197</cp:revision>
  <dcterms:created xsi:type="dcterms:W3CDTF">2000-04-10T19:33:12Z</dcterms:created>
  <dcterms:modified xsi:type="dcterms:W3CDTF">2018-10-09T08:11:19Z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