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266" r:id="rId3"/>
    <p:sldId id="306" r:id="rId4"/>
    <p:sldId id="267" r:id="rId5"/>
    <p:sldId id="300" r:id="rId6"/>
    <p:sldId id="305" r:id="rId7"/>
    <p:sldId id="270" r:id="rId8"/>
    <p:sldId id="271" r:id="rId9"/>
    <p:sldId id="276" r:id="rId10"/>
    <p:sldId id="307" r:id="rId11"/>
    <p:sldId id="308" r:id="rId12"/>
    <p:sldId id="309" r:id="rId13"/>
    <p:sldId id="310" r:id="rId14"/>
    <p:sldId id="311" r:id="rId15"/>
    <p:sldId id="314" r:id="rId1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a:t>
            </a:r>
            <a:r>
              <a:rPr lang="fr-FR" dirty="0" err="1" smtClean="0"/>
              <a:t>Angular</a:t>
            </a:r>
            <a:r>
              <a:rPr lang="fr-FR" dirty="0" smtClean="0"/>
              <a:t> JS &amp; </a:t>
            </a:r>
            <a:r>
              <a:rPr lang="fr-FR" dirty="0" err="1" smtClean="0"/>
              <a:t>Angular</a:t>
            </a:r>
            <a:endParaRPr lang="fr-FR" dirty="0"/>
          </a:p>
        </p:txBody>
      </p:sp>
      <p:sp>
        <p:nvSpPr>
          <p:cNvPr id="3" name="Espace réservé du contenu 2"/>
          <p:cNvSpPr>
            <a:spLocks noGrp="1"/>
          </p:cNvSpPr>
          <p:nvPr>
            <p:ph idx="1"/>
          </p:nvPr>
        </p:nvSpPr>
        <p:spPr/>
        <p:txBody>
          <a:bodyPr/>
          <a:lstStyle/>
          <a:p>
            <a:r>
              <a:rPr lang="fr-FR" dirty="0" smtClean="0"/>
              <a:t>+ rapide</a:t>
            </a:r>
          </a:p>
          <a:p>
            <a:r>
              <a:rPr lang="fr-FR" dirty="0" smtClean="0"/>
              <a:t>Composants</a:t>
            </a:r>
          </a:p>
          <a:p>
            <a:pPr lvl="1"/>
            <a:r>
              <a:rPr lang="fr-FR" dirty="0" smtClean="0"/>
              <a:t>Au lieu des scopes, contrôleurs</a:t>
            </a:r>
          </a:p>
          <a:p>
            <a:r>
              <a:rPr lang="fr-FR" dirty="0" smtClean="0"/>
              <a:t>Custom directives plus simples</a:t>
            </a:r>
          </a:p>
          <a:p>
            <a:r>
              <a:rPr lang="fr-FR" dirty="0" smtClean="0"/>
              <a:t>Data binding différent</a:t>
            </a:r>
          </a:p>
          <a:p>
            <a:r>
              <a:rPr lang="fr-FR" dirty="0" smtClean="0"/>
              <a:t>POO</a:t>
            </a:r>
          </a:p>
          <a:p>
            <a:r>
              <a:rPr lang="fr-FR" dirty="0" smtClean="0"/>
              <a:t>ES 6 et </a:t>
            </a:r>
            <a:r>
              <a:rPr lang="fr-FR" dirty="0" err="1" smtClean="0"/>
              <a:t>Typescript</a:t>
            </a:r>
            <a:endParaRPr lang="fr-FR" dirty="0" smtClean="0"/>
          </a:p>
          <a:p>
            <a:pPr lvl="1"/>
            <a:endParaRPr lang="fr-FR" dirty="0"/>
          </a:p>
        </p:txBody>
      </p:sp>
    </p:spTree>
    <p:extLst>
      <p:ext uri="{BB962C8B-B14F-4D97-AF65-F5344CB8AC3E}">
        <p14:creationId xmlns:p14="http://schemas.microsoft.com/office/powerpoint/2010/main" val="409067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langage ?</a:t>
            </a:r>
            <a:endParaRPr lang="fr-FR" dirty="0"/>
          </a:p>
        </p:txBody>
      </p:sp>
      <p:sp>
        <p:nvSpPr>
          <p:cNvPr id="3" name="Espace réservé du contenu 2"/>
          <p:cNvSpPr>
            <a:spLocks noGrp="1"/>
          </p:cNvSpPr>
          <p:nvPr>
            <p:ph idx="1"/>
          </p:nvPr>
        </p:nvSpPr>
        <p:spPr/>
        <p:txBody>
          <a:bodyPr/>
          <a:lstStyle/>
          <a:p>
            <a:r>
              <a:rPr lang="fr-FR" dirty="0" err="1" smtClean="0"/>
              <a:t>Javascript</a:t>
            </a:r>
            <a:r>
              <a:rPr lang="fr-FR" dirty="0" smtClean="0"/>
              <a:t> 6</a:t>
            </a:r>
          </a:p>
          <a:p>
            <a:pPr lvl="1"/>
            <a:r>
              <a:rPr lang="fr-FR" dirty="0" smtClean="0"/>
              <a:t>Est une implémentation de </a:t>
            </a:r>
            <a:r>
              <a:rPr lang="fr-FR" dirty="0" err="1" smtClean="0"/>
              <a:t>ECMAScript</a:t>
            </a:r>
            <a:r>
              <a:rPr lang="fr-FR" dirty="0" smtClean="0"/>
              <a:t> 6 (ES 6)</a:t>
            </a:r>
          </a:p>
          <a:p>
            <a:pPr lvl="1"/>
            <a:r>
              <a:rPr lang="fr-FR" dirty="0"/>
              <a:t>Incompatible avec certains </a:t>
            </a:r>
            <a:r>
              <a:rPr lang="fr-FR" dirty="0" smtClean="0"/>
              <a:t>navigateur</a:t>
            </a:r>
          </a:p>
          <a:p>
            <a:pPr lvl="1"/>
            <a:r>
              <a:rPr lang="fr-FR" dirty="0" smtClean="0"/>
              <a:t>OO</a:t>
            </a:r>
          </a:p>
          <a:p>
            <a:pPr lvl="1"/>
            <a:endParaRPr lang="fr-FR" dirty="0"/>
          </a:p>
          <a:p>
            <a:pPr lvl="1"/>
            <a:endParaRPr lang="fr-FR" dirty="0" smtClean="0"/>
          </a:p>
          <a:p>
            <a:pPr lvl="1"/>
            <a:endParaRPr lang="fr-FR" dirty="0"/>
          </a:p>
          <a:p>
            <a:r>
              <a:rPr lang="fr-FR" dirty="0" err="1" smtClean="0"/>
              <a:t>Typescript</a:t>
            </a:r>
            <a:endParaRPr lang="fr-FR" dirty="0" smtClean="0"/>
          </a:p>
          <a:p>
            <a:pPr lvl="1"/>
            <a:r>
              <a:rPr lang="fr-FR" dirty="0" smtClean="0"/>
              <a:t>Conseillé</a:t>
            </a:r>
          </a:p>
          <a:p>
            <a:pPr lvl="1"/>
            <a:endParaRPr lang="fr-FR" dirty="0" smtClean="0"/>
          </a:p>
          <a:p>
            <a:pPr lvl="1"/>
            <a:endParaRPr lang="fr-FR" dirty="0"/>
          </a:p>
        </p:txBody>
      </p:sp>
      <p:pic>
        <p:nvPicPr>
          <p:cNvPr id="4" name="Image 3"/>
          <p:cNvPicPr>
            <a:picLocks noChangeAspect="1"/>
          </p:cNvPicPr>
          <p:nvPr/>
        </p:nvPicPr>
        <p:blipFill>
          <a:blip r:embed="rId2"/>
          <a:stretch>
            <a:fillRect/>
          </a:stretch>
        </p:blipFill>
        <p:spPr>
          <a:xfrm>
            <a:off x="3635896" y="3140968"/>
            <a:ext cx="967730" cy="986340"/>
          </a:xfrm>
          <a:prstGeom prst="rect">
            <a:avLst/>
          </a:prstGeom>
        </p:spPr>
      </p:pic>
    </p:spTree>
    <p:extLst>
      <p:ext uri="{BB962C8B-B14F-4D97-AF65-F5344CB8AC3E}">
        <p14:creationId xmlns:p14="http://schemas.microsoft.com/office/powerpoint/2010/main" val="4254997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dirty="0" err="1" smtClean="0"/>
              <a:t>WebStom</a:t>
            </a:r>
            <a:r>
              <a:rPr lang="fr-FR" dirty="0" smtClean="0"/>
              <a:t>) version payante</a:t>
            </a:r>
          </a:p>
          <a:p>
            <a:pPr lvl="1"/>
            <a:r>
              <a:rPr lang="fr-FR" smtClean="0"/>
              <a:t>Eclipse</a:t>
            </a:r>
            <a:endParaRPr lang="fr-FR" dirty="0"/>
          </a:p>
        </p:txBody>
      </p:sp>
    </p:spTree>
    <p:extLst>
      <p:ext uri="{BB962C8B-B14F-4D97-AF65-F5344CB8AC3E}">
        <p14:creationId xmlns:p14="http://schemas.microsoft.com/office/powerpoint/2010/main" val="264049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a:t>
            </a:r>
            <a:r>
              <a:rPr lang="fr-FR" altLang="fr-FR" dirty="0" smtClean="0"/>
              <a:t>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RxJS</a:t>
            </a:r>
            <a:endParaRPr lang="fr-FR" altLang="fr-FR" dirty="0" smtClean="0"/>
          </a:p>
          <a:p>
            <a:r>
              <a:rPr lang="fr-FR" altLang="fr-FR" dirty="0" err="1" smtClean="0"/>
              <a:t>Angular</a:t>
            </a:r>
            <a:r>
              <a:rPr lang="fr-FR" altLang="fr-FR" dirty="0" smtClean="0"/>
              <a:t> 7 : 2018 CLI avec options</a:t>
            </a:r>
            <a:endParaRPr lang="fr-FR" altLang="fr-FR" dirty="0" smtClean="0"/>
          </a:p>
          <a:p>
            <a:r>
              <a:rPr lang="fr-FR" altLang="fr-FR" dirty="0" err="1" smtClean="0"/>
              <a:t>Angular</a:t>
            </a:r>
            <a:r>
              <a:rPr lang="fr-FR" altLang="fr-FR" dirty="0" smtClean="0"/>
              <a:t> 8 : 2019 </a:t>
            </a:r>
            <a:r>
              <a:rPr lang="fr-FR" altLang="fr-FR" dirty="0" err="1" smtClean="0"/>
              <a:t>Yvi</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2680</TotalTime>
  <Words>705</Words>
  <Application>Microsoft Office PowerPoint</Application>
  <PresentationFormat>Affichage à l'écran (4:3)</PresentationFormat>
  <Paragraphs>99</Paragraphs>
  <Slides>15</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Différences entre Angular JS &amp; Angular</vt:lpstr>
      <vt:lpstr>Quel langage ?</vt:lpstr>
      <vt:lpstr>Transpilation</vt:lpstr>
      <vt:lpstr>Présentation PowerPoint</vt:lpstr>
      <vt:lpstr>IDE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185</cp:revision>
  <dcterms:created xsi:type="dcterms:W3CDTF">2000-04-10T19:33:12Z</dcterms:created>
  <dcterms:modified xsi:type="dcterms:W3CDTF">2019-05-29T18:44:01Z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