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314" r:id="rId4"/>
    <p:sldId id="315" r:id="rId5"/>
    <p:sldId id="317" r:id="rId6"/>
    <p:sldId id="316" r:id="rId7"/>
    <p:sldId id="318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smtClean="0"/>
              <a:t>Install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smtClean="0"/>
              <a:t>CLI et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smtClean="0"/>
              <a:t>-</a:t>
            </a:r>
            <a:r>
              <a:rPr lang="fr-FR" dirty="0"/>
              <a:t>g </a:t>
            </a:r>
            <a:r>
              <a:rPr lang="fr-FR" dirty="0" smtClean="0"/>
              <a:t>permet de rendre l’installation globale</a:t>
            </a:r>
          </a:p>
          <a:p>
            <a:r>
              <a:rPr lang="fr-FR" smtClean="0"/>
              <a:t>Par </a:t>
            </a:r>
            <a:r>
              <a:rPr lang="fr-FR" dirty="0" smtClean="0"/>
              <a:t>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err="1" smtClean="0"/>
              <a:t>tsconfig.json</a:t>
            </a:r>
            <a:r>
              <a:rPr lang="fr-FR" dirty="0" smtClean="0"/>
              <a:t> est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suffit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endParaRPr lang="fr-FR" dirty="0" smtClean="0"/>
          </a:p>
          <a:p>
            <a:pPr lvl="1"/>
            <a:r>
              <a:rPr lang="fr-FR" dirty="0" smtClean="0"/>
              <a:t>Outil CLI pour manipuler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version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</a:t>
            </a:r>
            <a:r>
              <a:rPr lang="fr-FR" dirty="0" err="1" smtClean="0"/>
              <a:t>toh</a:t>
            </a:r>
            <a:endParaRPr lang="fr-FR" dirty="0" smtClean="0"/>
          </a:p>
          <a:p>
            <a:pPr lvl="1"/>
            <a:r>
              <a:rPr lang="fr-FR" dirty="0" smtClean="0"/>
              <a:t>Vous pouvez voir apparaitre les différents types de fichiers et leurs dépendances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smtClean="0"/>
              <a:t>serve --open</a:t>
            </a:r>
          </a:p>
          <a:p>
            <a:pPr lvl="2"/>
            <a:r>
              <a:rPr lang="fr-FR" dirty="0" smtClean="0"/>
              <a:t>depuis le dossier de votre projet</a:t>
            </a:r>
          </a:p>
          <a:p>
            <a:pPr lvl="1"/>
            <a:r>
              <a:rPr lang="fr-FR" dirty="0" smtClean="0"/>
              <a:t>--open démarre la navigateur</a:t>
            </a:r>
          </a:p>
          <a:p>
            <a:pPr lvl="1"/>
            <a:r>
              <a:rPr lang="fr-FR" dirty="0" smtClean="0"/>
              <a:t>Port 4200 par défaut</a:t>
            </a:r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coté serveur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Transpile</a:t>
            </a:r>
            <a:r>
              <a:rPr lang="fr-FR" dirty="0"/>
              <a:t> dans /</a:t>
            </a:r>
            <a:r>
              <a:rPr lang="fr-FR" dirty="0" err="1" smtClean="0"/>
              <a:t>dist</a:t>
            </a:r>
            <a:endParaRPr lang="fr-FR" dirty="0" smtClean="0"/>
          </a:p>
          <a:p>
            <a:pPr lvl="1"/>
            <a:r>
              <a:rPr lang="fr-FR" dirty="0" smtClean="0"/>
              <a:t>--output-</a:t>
            </a:r>
            <a:r>
              <a:rPr lang="fr-FR" dirty="0" err="1" smtClean="0"/>
              <a:t>path</a:t>
            </a:r>
            <a:r>
              <a:rPr lang="fr-FR" dirty="0" smtClean="0"/>
              <a:t> change ce répertoire</a:t>
            </a:r>
          </a:p>
          <a:p>
            <a:r>
              <a:rPr lang="fr-FR" dirty="0" smtClean="0"/>
              <a:t>--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r>
              <a:rPr lang="fr-FR" dirty="0" err="1" smtClean="0"/>
              <a:t>uglify</a:t>
            </a:r>
            <a:r>
              <a:rPr lang="fr-FR" dirty="0" smtClean="0"/>
              <a:t> et </a:t>
            </a:r>
            <a:r>
              <a:rPr lang="fr-FR" dirty="0" err="1" smtClean="0"/>
              <a:t>minimize</a:t>
            </a:r>
            <a:r>
              <a:rPr lang="fr-FR" dirty="0" smtClean="0"/>
              <a:t> les fichiers </a:t>
            </a:r>
          </a:p>
          <a:p>
            <a:r>
              <a:rPr lang="fr-FR" dirty="0" smtClean="0"/>
              <a:t>-- base-</a:t>
            </a:r>
            <a:r>
              <a:rPr lang="fr-FR" dirty="0" err="1" smtClean="0"/>
              <a:t>href</a:t>
            </a:r>
            <a:r>
              <a:rPr lang="fr-FR" dirty="0" smtClean="0"/>
              <a:t> signifie l’url de base du futur site</a:t>
            </a:r>
          </a:p>
          <a:p>
            <a:pPr lvl="1"/>
            <a:r>
              <a:rPr lang="fr-FR" dirty="0" smtClean="0"/>
              <a:t>Par exemple –base-</a:t>
            </a:r>
            <a:r>
              <a:rPr lang="fr-FR" dirty="0" err="1" smtClean="0"/>
              <a:t>href</a:t>
            </a:r>
            <a:r>
              <a:rPr lang="fr-FR" dirty="0"/>
              <a:t> </a:t>
            </a:r>
            <a:r>
              <a:rPr lang="fr-FR" dirty="0" smtClean="0"/>
              <a:t>/ signifie que le site sera accessible directement depuis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216</Words>
  <Application>Microsoft Office PowerPoint</Application>
  <PresentationFormat>Affichage à l'écran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Création de l’application</vt:lpstr>
      <vt:lpstr>Démarrage</vt:lpstr>
      <vt:lpstr>Build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199</cp:revision>
  <dcterms:created xsi:type="dcterms:W3CDTF">2000-04-10T19:33:12Z</dcterms:created>
  <dcterms:modified xsi:type="dcterms:W3CDTF">2019-05-29T18:44:48Z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