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328" r:id="rId3"/>
    <p:sldId id="327" r:id="rId4"/>
    <p:sldId id="330" r:id="rId5"/>
    <p:sldId id="329" r:id="rId6"/>
    <p:sldId id="316" r:id="rId7"/>
    <p:sldId id="317" r:id="rId8"/>
    <p:sldId id="318" r:id="rId9"/>
    <p:sldId id="321" r:id="rId10"/>
    <p:sldId id="322" r:id="rId11"/>
    <p:sldId id="324" r:id="rId12"/>
    <p:sldId id="325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3</a:t>
            </a:r>
          </a:p>
          <a:p>
            <a:pPr eaLnBrk="1" hangingPunct="1"/>
            <a:r>
              <a:rPr lang="fr-FR" altLang="fr-FR" dirty="0" smtClean="0"/>
              <a:t>Premier composant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Démarrage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75091"/>
            <a:ext cx="9144000" cy="51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TS les classes possèdent des propriétés</a:t>
            </a:r>
          </a:p>
          <a:p>
            <a:pPr lvl="1"/>
            <a:r>
              <a:rPr lang="fr-FR" dirty="0" smtClean="0"/>
              <a:t>Pas de var ni de let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564904"/>
            <a:ext cx="3663055" cy="9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vues ne peuvent dialoguer qu’avec des propriétés de composant</a:t>
            </a:r>
          </a:p>
          <a:p>
            <a:r>
              <a:rPr lang="fr-FR" dirty="0" smtClean="0"/>
              <a:t>Pour afficher une propriété de composant</a:t>
            </a:r>
          </a:p>
          <a:p>
            <a:pPr lvl="1"/>
            <a:r>
              <a:rPr lang="fr-FR" dirty="0" smtClean="0"/>
              <a:t>Interpolation</a:t>
            </a:r>
          </a:p>
          <a:p>
            <a:pPr lvl="1"/>
            <a:r>
              <a:rPr lang="fr-FR" dirty="0" smtClean="0"/>
              <a:t>{{ }}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212977"/>
            <a:ext cx="5802635" cy="32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 smtClean="0"/>
              <a:t>Expressions</a:t>
            </a:r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smtClean="0"/>
              <a:t>Permet d'insérer des valeurs dynamiques dans la vue</a:t>
            </a:r>
          </a:p>
          <a:p>
            <a:endParaRPr lang="fr-FR" altLang="fr-FR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3" y="188913"/>
            <a:ext cx="574675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708275"/>
            <a:ext cx="5970588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8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App.component.ts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fichier est une composant</a:t>
            </a:r>
          </a:p>
          <a:p>
            <a:pPr lvl="1"/>
            <a:r>
              <a:rPr lang="fr-FR" dirty="0" smtClean="0"/>
              <a:t>Composant </a:t>
            </a:r>
            <a:r>
              <a:rPr lang="fr-FR" dirty="0" err="1" smtClean="0"/>
              <a:t>root</a:t>
            </a:r>
            <a:endParaRPr lang="fr-FR" dirty="0" smtClean="0"/>
          </a:p>
          <a:p>
            <a:pPr lvl="1"/>
            <a:r>
              <a:rPr lang="fr-FR" dirty="0" smtClean="0"/>
              <a:t>Contient les traitements et les scopes d’un composant</a:t>
            </a:r>
          </a:p>
          <a:p>
            <a:r>
              <a:rPr lang="fr-FR" dirty="0" smtClean="0"/>
              <a:t>Exemple</a:t>
            </a:r>
          </a:p>
          <a:p>
            <a:r>
              <a:rPr lang="fr-FR" dirty="0" smtClean="0"/>
              <a:t>Dans </a:t>
            </a:r>
            <a:r>
              <a:rPr lang="fr-FR" dirty="0"/>
              <a:t>export class </a:t>
            </a:r>
            <a:r>
              <a:rPr lang="fr-FR" dirty="0" err="1" smtClean="0"/>
              <a:t>AppComponent</a:t>
            </a:r>
            <a:r>
              <a:rPr lang="fr-FR" dirty="0" smtClean="0"/>
              <a:t> ajouter</a:t>
            </a:r>
          </a:p>
          <a:p>
            <a:pPr lvl="1"/>
            <a:r>
              <a:rPr lang="fr-FR" dirty="0" err="1" smtClean="0"/>
              <a:t>title</a:t>
            </a:r>
            <a:r>
              <a:rPr lang="fr-FR" dirty="0"/>
              <a:t> = 'Tour of </a:t>
            </a:r>
            <a:r>
              <a:rPr lang="fr-FR" dirty="0" smtClean="0"/>
              <a:t>Heroes‘</a:t>
            </a:r>
          </a:p>
          <a:p>
            <a:pPr lvl="1"/>
            <a:r>
              <a:rPr lang="fr-FR" dirty="0" smtClean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143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orientée composant</a:t>
            </a:r>
          </a:p>
          <a:p>
            <a:r>
              <a:rPr lang="fr-FR" dirty="0" smtClean="0"/>
              <a:t>Chaque composant possède</a:t>
            </a:r>
          </a:p>
          <a:p>
            <a:pPr lvl="1"/>
            <a:r>
              <a:rPr lang="fr-FR" dirty="0" smtClean="0"/>
              <a:t>Une classe</a:t>
            </a:r>
          </a:p>
          <a:p>
            <a:pPr lvl="1"/>
            <a:r>
              <a:rPr lang="fr-FR" dirty="0" smtClean="0"/>
              <a:t>Une vue HTML</a:t>
            </a:r>
          </a:p>
          <a:p>
            <a:pPr lvl="1"/>
            <a:r>
              <a:rPr lang="fr-FR" dirty="0" smtClean="0"/>
              <a:t>Une CSS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2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d’une expression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app.component.html</a:t>
            </a:r>
          </a:p>
          <a:p>
            <a:pPr lvl="1"/>
            <a:r>
              <a:rPr lang="fr-FR" dirty="0"/>
              <a:t>&lt;h1&gt;{{</a:t>
            </a:r>
            <a:r>
              <a:rPr lang="fr-FR" dirty="0" err="1"/>
              <a:t>title</a:t>
            </a:r>
            <a:r>
              <a:rPr lang="fr-FR" dirty="0"/>
              <a:t>}}&lt;/h1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{{}} signifie une expression</a:t>
            </a:r>
          </a:p>
          <a:p>
            <a:pPr lvl="1"/>
            <a:r>
              <a:rPr lang="fr-FR" dirty="0" smtClean="0"/>
              <a:t>Il s’agit du binding d’interpolation</a:t>
            </a:r>
          </a:p>
          <a:p>
            <a:r>
              <a:rPr lang="fr-FR" dirty="0" smtClean="0"/>
              <a:t>Tester</a:t>
            </a:r>
          </a:p>
          <a:p>
            <a:pPr lvl="1"/>
            <a:r>
              <a:rPr lang="fr-FR" dirty="0" smtClean="0"/>
              <a:t>Modifier la </a:t>
            </a:r>
            <a:r>
              <a:rPr lang="fr-FR" dirty="0" err="1" smtClean="0"/>
              <a:t>css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5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 script 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0" y="3022148"/>
            <a:ext cx="8766051" cy="3528392"/>
          </a:xfrm>
        </p:spPr>
        <p:txBody>
          <a:bodyPr/>
          <a:lstStyle/>
          <a:p>
            <a:r>
              <a:rPr lang="fr-FR" dirty="0" smtClean="0"/>
              <a:t>Import</a:t>
            </a:r>
          </a:p>
          <a:p>
            <a:r>
              <a:rPr lang="fr-FR" dirty="0" smtClean="0"/>
              <a:t>Component</a:t>
            </a:r>
          </a:p>
          <a:p>
            <a:pPr lvl="1"/>
            <a:r>
              <a:rPr lang="fr-FR" dirty="0" smtClean="0"/>
              <a:t>Fonction qui contient notre premier composant</a:t>
            </a:r>
          </a:p>
          <a:p>
            <a:pPr lvl="1"/>
            <a:r>
              <a:rPr lang="fr-FR" dirty="0" smtClean="0"/>
              <a:t>Les composants sont les principales entités de </a:t>
            </a:r>
            <a:r>
              <a:rPr lang="fr-FR" dirty="0" err="1" smtClean="0"/>
              <a:t>Angular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95" y="1412776"/>
            <a:ext cx="8470083" cy="13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0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décorateur @ est une </a:t>
            </a:r>
            <a:r>
              <a:rPr lang="fr-FR" dirty="0" err="1" smtClean="0"/>
              <a:t>meta</a:t>
            </a:r>
            <a:r>
              <a:rPr lang="fr-FR" dirty="0" smtClean="0"/>
              <a:t> commande TS qui indique une sémantique spéciale</a:t>
            </a:r>
          </a:p>
          <a:p>
            <a:r>
              <a:rPr lang="fr-FR" dirty="0" smtClean="0"/>
              <a:t>@</a:t>
            </a:r>
            <a:r>
              <a:rPr lang="fr-FR" dirty="0" err="1" smtClean="0"/>
              <a:t>Componant</a:t>
            </a:r>
            <a:r>
              <a:rPr lang="fr-FR" dirty="0" smtClean="0"/>
              <a:t> indique que la classe est un composant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76" y="3795467"/>
            <a:ext cx="9175976" cy="265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Modules 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Morceau de code </a:t>
            </a:r>
            <a:r>
              <a:rPr lang="fr-FR" altLang="fr-FR" dirty="0" err="1" smtClean="0"/>
              <a:t>Angular</a:t>
            </a:r>
            <a:endParaRPr lang="fr-FR" altLang="fr-FR" dirty="0" smtClean="0"/>
          </a:p>
          <a:p>
            <a:r>
              <a:rPr lang="fr-FR" altLang="fr-FR" dirty="0" smtClean="0"/>
              <a:t>Encapsulation TS</a:t>
            </a:r>
          </a:p>
          <a:p>
            <a:r>
              <a:rPr lang="fr-FR" altLang="fr-FR" dirty="0" smtClean="0"/>
              <a:t>Dépendances</a:t>
            </a:r>
          </a:p>
          <a:p>
            <a:r>
              <a:rPr lang="fr-FR" altLang="fr-FR" dirty="0" err="1" smtClean="0"/>
              <a:t>Angular</a:t>
            </a:r>
            <a:r>
              <a:rPr lang="fr-FR" altLang="fr-FR" dirty="0" smtClean="0"/>
              <a:t> doit avoir un module </a:t>
            </a:r>
            <a:r>
              <a:rPr lang="fr-FR" altLang="fr-FR" dirty="0" err="1" smtClean="0"/>
              <a:t>root</a:t>
            </a:r>
            <a:r>
              <a:rPr lang="fr-FR" altLang="fr-FR" dirty="0" smtClean="0"/>
              <a:t> qui démarre l’application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88913"/>
            <a:ext cx="6381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860800"/>
            <a:ext cx="418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0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Démarrer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8671" y="1412776"/>
            <a:ext cx="4256892" cy="504056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Démarre dans le navigateur</a:t>
            </a:r>
          </a:p>
          <a:p>
            <a:r>
              <a:rPr lang="fr-FR" dirty="0" smtClean="0"/>
              <a:t>Composant racine</a:t>
            </a:r>
          </a:p>
          <a:p>
            <a:endParaRPr lang="fr-FR" dirty="0"/>
          </a:p>
          <a:p>
            <a:r>
              <a:rPr lang="fr-FR" dirty="0" smtClean="0"/>
              <a:t>Rendu de l’application via </a:t>
            </a:r>
            <a:r>
              <a:rPr lang="fr-FR" dirty="0" err="1" smtClean="0"/>
              <a:t>AppModule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413454"/>
            <a:ext cx="4509158" cy="38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2581</TotalTime>
  <Words>192</Words>
  <Application>Microsoft Office PowerPoint</Application>
  <PresentationFormat>Affichage à l'écran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Monotype Sorts</vt:lpstr>
      <vt:lpstr>Times New Roman</vt:lpstr>
      <vt:lpstr>cvc</vt:lpstr>
      <vt:lpstr>Présentation PowerPoint</vt:lpstr>
      <vt:lpstr>Expressions</vt:lpstr>
      <vt:lpstr>App.component.ts</vt:lpstr>
      <vt:lpstr>Composants</vt:lpstr>
      <vt:lpstr>Ajout d’une expression</vt:lpstr>
      <vt:lpstr>Premier script TS</vt:lpstr>
      <vt:lpstr>Premier composant</vt:lpstr>
      <vt:lpstr>Modules </vt:lpstr>
      <vt:lpstr>Démarrer le composant</vt:lpstr>
      <vt:lpstr>Démarrage</vt:lpstr>
      <vt:lpstr>Classe TS</vt:lpstr>
      <vt:lpstr>Interpolation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187</cp:revision>
  <dcterms:created xsi:type="dcterms:W3CDTF">2000-04-10T19:33:12Z</dcterms:created>
  <dcterms:modified xsi:type="dcterms:W3CDTF">2019-05-29T18:45:37Z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