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64" r:id="rId2"/>
    <p:sldId id="311" r:id="rId3"/>
    <p:sldId id="312" r:id="rId4"/>
    <p:sldId id="320" r:id="rId5"/>
    <p:sldId id="313" r:id="rId6"/>
    <p:sldId id="314" r:id="rId7"/>
    <p:sldId id="315" r:id="rId8"/>
    <p:sldId id="316" r:id="rId9"/>
    <p:sldId id="321" r:id="rId10"/>
    <p:sldId id="317" r:id="rId11"/>
    <p:sldId id="318" r:id="rId12"/>
    <p:sldId id="319" r:id="rId13"/>
    <p:sldId id="322" r:id="rId14"/>
    <p:sldId id="323" r:id="rId15"/>
    <p:sldId id="324" r:id="rId16"/>
    <p:sldId id="325" r:id="rId1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7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Typescript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Propose une visibilité conforme à C# et Java</a:t>
            </a:r>
          </a:p>
          <a:p>
            <a:r>
              <a:rPr lang="fr-FR" dirty="0" smtClean="0"/>
              <a:t>Dans cet exemple var aurait donné un résultat différent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67384"/>
            <a:ext cx="4382932" cy="36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d’encapsuler plusieurs valeurs dans une variable</a:t>
            </a:r>
          </a:p>
          <a:p>
            <a:r>
              <a:rPr lang="fr-FR" dirty="0" smtClean="0"/>
              <a:t>Utile pour les retours de fonction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789040"/>
            <a:ext cx="3897707" cy="23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Arrow </a:t>
            </a:r>
            <a:r>
              <a:rPr lang="fr-FR" dirty="0" err="1" smtClean="0"/>
              <a:t>Function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=&gt; également appelée Arrow </a:t>
            </a:r>
            <a:r>
              <a:rPr lang="fr-FR" dirty="0" err="1" smtClean="0"/>
              <a:t>Function</a:t>
            </a:r>
            <a:r>
              <a:rPr lang="fr-FR" dirty="0" smtClean="0"/>
              <a:t> et Expression Lambda est une forme concise de fonction</a:t>
            </a:r>
          </a:p>
          <a:p>
            <a:r>
              <a:rPr lang="fr-FR" dirty="0" smtClean="0"/>
              <a:t>Exemple f(x) = x + 1</a:t>
            </a:r>
          </a:p>
          <a:p>
            <a:pPr lvl="1"/>
            <a:r>
              <a:rPr lang="fr-FR" dirty="0" smtClean="0"/>
              <a:t>y = </a:t>
            </a:r>
            <a:r>
              <a:rPr lang="fr-FR" dirty="0" err="1" smtClean="0"/>
              <a:t>function</a:t>
            </a:r>
            <a:r>
              <a:rPr lang="fr-FR" dirty="0" smtClean="0"/>
              <a:t>(x) {return x + 1}</a:t>
            </a:r>
          </a:p>
          <a:p>
            <a:pPr lvl="1"/>
            <a:r>
              <a:rPr lang="fr-FR" dirty="0"/>
              <a:t>y</a:t>
            </a:r>
            <a:r>
              <a:rPr lang="fr-FR" dirty="0" smtClean="0"/>
              <a:t> = (x) =&gt; x + 1</a:t>
            </a:r>
          </a:p>
          <a:p>
            <a:pPr lvl="1"/>
            <a:r>
              <a:rPr lang="fr-FR" dirty="0" smtClean="0"/>
              <a:t>Littéralement traduit par « donne »</a:t>
            </a:r>
          </a:p>
          <a:p>
            <a:r>
              <a:rPr lang="fr-FR" dirty="0" smtClean="0"/>
              <a:t>Exemple sans paramètre</a:t>
            </a:r>
          </a:p>
          <a:p>
            <a:pPr lvl="1"/>
            <a:r>
              <a:rPr lang="fr-FR" dirty="0" smtClean="0"/>
              <a:t>y = </a:t>
            </a:r>
            <a:r>
              <a:rPr lang="fr-FR" dirty="0" err="1" smtClean="0"/>
              <a:t>function</a:t>
            </a:r>
            <a:r>
              <a:rPr lang="fr-FR" dirty="0" smtClean="0"/>
              <a:t>() {return new Date();}</a:t>
            </a:r>
          </a:p>
          <a:p>
            <a:pPr lvl="1"/>
            <a:r>
              <a:rPr lang="fr-FR" smtClean="0"/>
              <a:t>Y = () =&gt; new Dates();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24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</a:t>
            </a:r>
            <a:r>
              <a:rPr lang="fr-FR" dirty="0" err="1"/>
              <a:t>T</a:t>
            </a:r>
            <a:r>
              <a:rPr lang="fr-FR" dirty="0" err="1" smtClean="0"/>
              <a:t>ypescript</a:t>
            </a:r>
            <a:r>
              <a:rPr lang="fr-FR" dirty="0" smtClean="0"/>
              <a:t> 2 les modules remplaces les </a:t>
            </a:r>
            <a:r>
              <a:rPr lang="fr-FR" dirty="0" err="1" smtClean="0"/>
              <a:t>namespaces</a:t>
            </a:r>
            <a:endParaRPr lang="fr-FR" dirty="0" smtClean="0"/>
          </a:p>
          <a:p>
            <a:r>
              <a:rPr lang="fr-FR" dirty="0" smtClean="0"/>
              <a:t>Tous ce qui est préfixé par export peut être importé ailleurs</a:t>
            </a:r>
          </a:p>
          <a:p>
            <a:pPr lvl="1"/>
            <a:r>
              <a:rPr lang="fr-FR" dirty="0" smtClean="0"/>
              <a:t>Ce n'est pas l'option par défaut</a:t>
            </a:r>
          </a:p>
          <a:p>
            <a:pPr lvl="1"/>
            <a:r>
              <a:rPr lang="fr-FR" dirty="0" smtClean="0"/>
              <a:t>Contrairement à Java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export </a:t>
            </a:r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numberRegexp</a:t>
            </a:r>
            <a:r>
              <a:rPr lang="fr-FR" dirty="0"/>
              <a:t> = /^[0-9</a:t>
            </a:r>
            <a:r>
              <a:rPr lang="fr-FR" dirty="0" smtClean="0"/>
              <a:t>]+$/;</a:t>
            </a:r>
          </a:p>
          <a:p>
            <a:r>
              <a:rPr lang="fr-FR" dirty="0" smtClean="0"/>
              <a:t>Exports renommés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13" y="5248275"/>
            <a:ext cx="50482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 nommé depuis un module dans un fichier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ZipCodeValidator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"./</a:t>
            </a:r>
            <a:r>
              <a:rPr lang="fr-FR" dirty="0" err="1"/>
              <a:t>ZipCodeValidator</a:t>
            </a:r>
            <a:r>
              <a:rPr lang="fr-FR" dirty="0" smtClean="0"/>
              <a:t>";</a:t>
            </a:r>
          </a:p>
          <a:p>
            <a:r>
              <a:rPr lang="fr-FR" dirty="0" smtClean="0"/>
              <a:t>Import renommé</a:t>
            </a:r>
          </a:p>
          <a:p>
            <a:pPr lvl="1"/>
            <a:r>
              <a:rPr lang="fr-FR" dirty="0" smtClean="0"/>
              <a:t>import </a:t>
            </a:r>
            <a:r>
              <a:rPr lang="fr-FR" dirty="0"/>
              <a:t>{ </a:t>
            </a:r>
            <a:r>
              <a:rPr lang="fr-FR" dirty="0" err="1"/>
              <a:t>ZipCodeValidator</a:t>
            </a:r>
            <a:r>
              <a:rPr lang="fr-FR" dirty="0"/>
              <a:t> as ZCV } </a:t>
            </a:r>
            <a:r>
              <a:rPr lang="fr-FR" dirty="0" err="1"/>
              <a:t>from</a:t>
            </a:r>
            <a:r>
              <a:rPr lang="fr-FR" dirty="0"/>
              <a:t> "./</a:t>
            </a:r>
            <a:r>
              <a:rPr lang="fr-FR" dirty="0" err="1"/>
              <a:t>ZipCodeValidator</a:t>
            </a:r>
            <a:r>
              <a:rPr lang="fr-FR" dirty="0" smtClean="0"/>
              <a:t>";</a:t>
            </a:r>
          </a:p>
          <a:p>
            <a:r>
              <a:rPr lang="fr-FR" dirty="0" smtClean="0"/>
              <a:t>Import global avec </a:t>
            </a:r>
            <a:r>
              <a:rPr lang="fr-FR" dirty="0" err="1" smtClean="0"/>
              <a:t>namespace</a:t>
            </a:r>
            <a:endParaRPr lang="fr-FR" dirty="0" smtClean="0"/>
          </a:p>
          <a:p>
            <a:pPr lvl="1"/>
            <a:r>
              <a:rPr lang="fr-FR" dirty="0"/>
              <a:t>import * as </a:t>
            </a:r>
            <a:r>
              <a:rPr lang="fr-FR" dirty="0" err="1"/>
              <a:t>validator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"./</a:t>
            </a:r>
            <a:r>
              <a:rPr lang="fr-FR" dirty="0" err="1"/>
              <a:t>ZipCodeValidator</a:t>
            </a:r>
            <a:r>
              <a:rPr lang="fr-FR" dirty="0" smtClean="0"/>
              <a:t>";</a:t>
            </a:r>
          </a:p>
          <a:p>
            <a:r>
              <a:rPr lang="fr-FR" dirty="0" smtClean="0"/>
              <a:t>Import JS</a:t>
            </a:r>
          </a:p>
          <a:p>
            <a:pPr lvl="1"/>
            <a:r>
              <a:rPr lang="fr-FR" dirty="0"/>
              <a:t>import "./my-module.js</a:t>
            </a:r>
            <a:r>
              <a:rPr lang="fr-FR" dirty="0" smtClean="0"/>
              <a:t>";</a:t>
            </a:r>
          </a:p>
          <a:p>
            <a:pPr lvl="1"/>
            <a:r>
              <a:rPr lang="fr-FR" dirty="0" smtClean="0"/>
              <a:t>var ns = </a:t>
            </a:r>
            <a:r>
              <a:rPr lang="fr-FR" dirty="0" err="1" smtClean="0"/>
              <a:t>require</a:t>
            </a:r>
            <a:r>
              <a:rPr lang="fr-FR" dirty="0" smtClean="0"/>
              <a:t>("./my-module.js");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5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Export default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Chaque module peut avoir un export par défaut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Import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2060848"/>
            <a:ext cx="2851517" cy="6480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2728838"/>
            <a:ext cx="6657975" cy="13239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15" y="5006924"/>
            <a:ext cx="5406142" cy="9423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446" y="5890276"/>
            <a:ext cx="39909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 UMD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s'agit d'un module global</a:t>
            </a:r>
          </a:p>
          <a:p>
            <a:pPr lvl="1"/>
            <a:r>
              <a:rPr lang="fr-FR" dirty="0" smtClean="0"/>
              <a:t>Souvent installé dans </a:t>
            </a:r>
            <a:r>
              <a:rPr lang="fr-FR" dirty="0" err="1" smtClean="0"/>
              <a:t>node</a:t>
            </a:r>
            <a:r>
              <a:rPr lang="fr-FR" dirty="0" smtClean="0"/>
              <a:t>-modules par NPM</a:t>
            </a:r>
          </a:p>
          <a:p>
            <a:r>
              <a:rPr lang="fr-FR" dirty="0" smtClean="0"/>
              <a:t>Import sans le préfixe ./</a:t>
            </a:r>
          </a:p>
          <a:p>
            <a:pPr lvl="1"/>
            <a:r>
              <a:rPr lang="fr-FR" dirty="0" smtClean="0"/>
              <a:t>import * as </a:t>
            </a:r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"@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core</a:t>
            </a:r>
            <a:r>
              <a:rPr lang="fr-FR" smtClean="0"/>
              <a:t>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4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TypeScript</a:t>
            </a:r>
            <a:r>
              <a:rPr lang="fr-FR" dirty="0"/>
              <a:t> est un langage </a:t>
            </a:r>
            <a:r>
              <a:rPr lang="fr-FR" dirty="0" smtClean="0"/>
              <a:t>open-source </a:t>
            </a:r>
            <a:r>
              <a:rPr lang="fr-FR" dirty="0"/>
              <a:t>développé par </a:t>
            </a:r>
            <a:r>
              <a:rPr lang="fr-FR" dirty="0" smtClean="0"/>
              <a:t>Microsoft</a:t>
            </a:r>
          </a:p>
          <a:p>
            <a:r>
              <a:rPr lang="fr-FR" dirty="0" smtClean="0"/>
              <a:t>C'est </a:t>
            </a:r>
            <a:r>
              <a:rPr lang="fr-FR" dirty="0"/>
              <a:t>un sur-ensemble de </a:t>
            </a:r>
            <a:r>
              <a:rPr lang="fr-FR" dirty="0" smtClean="0"/>
              <a:t>JavaScript</a:t>
            </a:r>
          </a:p>
          <a:p>
            <a:r>
              <a:rPr lang="fr-FR" dirty="0" smtClean="0"/>
              <a:t>Le </a:t>
            </a:r>
            <a:r>
              <a:rPr lang="fr-FR" dirty="0"/>
              <a:t>code </a:t>
            </a:r>
            <a:r>
              <a:rPr lang="fr-FR" dirty="0" err="1"/>
              <a:t>TypeScript</a:t>
            </a:r>
            <a:r>
              <a:rPr lang="fr-FR" dirty="0"/>
              <a:t> est </a:t>
            </a:r>
            <a:r>
              <a:rPr lang="fr-FR" dirty="0" err="1" smtClean="0"/>
              <a:t>transpilé</a:t>
            </a:r>
            <a:r>
              <a:rPr lang="fr-FR" dirty="0" smtClean="0"/>
              <a:t> </a:t>
            </a:r>
            <a:r>
              <a:rPr lang="fr-FR" dirty="0"/>
              <a:t>en JavaScript, pouvant ainsi être interprété par n'importe quel navigateur web ou moteur </a:t>
            </a:r>
            <a:r>
              <a:rPr lang="fr-FR" dirty="0" smtClean="0"/>
              <a:t>JavaScript</a:t>
            </a:r>
          </a:p>
          <a:p>
            <a:r>
              <a:rPr lang="fr-FR" dirty="0" smtClean="0"/>
              <a:t>Il </a:t>
            </a:r>
            <a:r>
              <a:rPr lang="fr-FR" dirty="0"/>
              <a:t>a été </a:t>
            </a:r>
            <a:r>
              <a:rPr lang="fr-FR" dirty="0" err="1"/>
              <a:t>cocréé</a:t>
            </a:r>
            <a:r>
              <a:rPr lang="fr-FR" dirty="0"/>
              <a:t> par Anders </a:t>
            </a:r>
            <a:r>
              <a:rPr lang="fr-FR" dirty="0" err="1"/>
              <a:t>Hejlsberg</a:t>
            </a:r>
            <a:r>
              <a:rPr lang="fr-FR" dirty="0"/>
              <a:t>, principal inventeur de C</a:t>
            </a:r>
            <a:r>
              <a:rPr lang="fr-FR" dirty="0" smtClean="0"/>
              <a:t>#</a:t>
            </a:r>
            <a:endParaRPr lang="fr-FR" dirty="0"/>
          </a:p>
          <a:p>
            <a:r>
              <a:rPr lang="fr-FR" dirty="0" err="1"/>
              <a:t>TypeScript</a:t>
            </a:r>
            <a:r>
              <a:rPr lang="fr-FR" dirty="0"/>
              <a:t> permet un typage </a:t>
            </a:r>
            <a:r>
              <a:rPr lang="fr-FR" dirty="0" smtClean="0"/>
              <a:t>fort et OO</a:t>
            </a:r>
          </a:p>
          <a:p>
            <a:r>
              <a:rPr lang="fr-FR" dirty="0" smtClean="0"/>
              <a:t>Il </a:t>
            </a:r>
            <a:r>
              <a:rPr lang="fr-FR" dirty="0"/>
              <a:t>supporte la spécification </a:t>
            </a:r>
            <a:r>
              <a:rPr lang="fr-FR" dirty="0" err="1"/>
              <a:t>ECMAScript</a:t>
            </a:r>
            <a:r>
              <a:rPr lang="fr-FR" dirty="0"/>
              <a:t> 6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4196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8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et exécution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-g </a:t>
            </a:r>
            <a:r>
              <a:rPr lang="fr-FR" dirty="0" err="1" smtClean="0"/>
              <a:t>typescript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-g </a:t>
            </a:r>
            <a:r>
              <a:rPr lang="fr-FR" dirty="0" err="1" smtClean="0"/>
              <a:t>ts-node</a:t>
            </a:r>
            <a:endParaRPr lang="fr-FR" dirty="0" smtClean="0"/>
          </a:p>
          <a:p>
            <a:pPr lvl="1"/>
            <a:r>
              <a:rPr lang="fr-FR" dirty="0" smtClean="0"/>
              <a:t>Environnement d’exécution natif TS</a:t>
            </a:r>
          </a:p>
          <a:p>
            <a:r>
              <a:rPr lang="fr-FR" dirty="0" smtClean="0"/>
              <a:t>Exécution</a:t>
            </a:r>
          </a:p>
          <a:p>
            <a:pPr lvl="1"/>
            <a:r>
              <a:rPr lang="fr-FR" dirty="0" err="1" smtClean="0"/>
              <a:t>Ts-node</a:t>
            </a:r>
            <a:r>
              <a:rPr lang="fr-FR" dirty="0" smtClean="0"/>
              <a:t> </a:t>
            </a:r>
            <a:r>
              <a:rPr lang="fr-FR" dirty="0" err="1" smtClean="0"/>
              <a:t>monScript.ts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892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Hello.ts</a:t>
            </a:r>
            <a:endParaRPr lang="fr-FR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 s:string = "Hello, World!";</a:t>
            </a:r>
          </a:p>
          <a:p>
            <a:pPr lvl="1"/>
            <a:r>
              <a:rPr lang="en-US" dirty="0"/>
              <a:t>console.log(s</a:t>
            </a:r>
            <a:r>
              <a:rPr lang="en-US" dirty="0" smtClean="0"/>
              <a:t>);</a:t>
            </a:r>
          </a:p>
          <a:p>
            <a:r>
              <a:rPr lang="fr-FR" dirty="0" smtClean="0"/>
              <a:t>Donne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s = "Hello, World!";</a:t>
            </a:r>
          </a:p>
          <a:p>
            <a:pPr lvl="1"/>
            <a:r>
              <a:rPr lang="en-US" dirty="0"/>
              <a:t>console.log(s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Exécution</a:t>
            </a:r>
            <a:endParaRPr lang="en-US" dirty="0" smtClean="0"/>
          </a:p>
          <a:p>
            <a:pPr lvl="1"/>
            <a:r>
              <a:rPr lang="en-US" dirty="0" smtClean="0"/>
              <a:t>Via node-</a:t>
            </a:r>
            <a:r>
              <a:rPr lang="en-US" dirty="0" err="1" smtClean="0"/>
              <a:t>ts</a:t>
            </a:r>
            <a:endParaRPr lang="en-US" dirty="0" smtClean="0"/>
          </a:p>
          <a:p>
            <a:pPr lvl="1"/>
            <a:r>
              <a:rPr lang="fr-FR" dirty="0" err="1" smtClean="0"/>
              <a:t>ts-node</a:t>
            </a:r>
            <a:r>
              <a:rPr lang="fr-FR" dirty="0" smtClean="0"/>
              <a:t> </a:t>
            </a:r>
            <a:r>
              <a:rPr lang="fr-FR" dirty="0" err="1" smtClean="0"/>
              <a:t>hello.ts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915" y="4437112"/>
            <a:ext cx="583264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3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Déclarations et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TS est fortement typé et strict</a:t>
            </a:r>
          </a:p>
          <a:p>
            <a:r>
              <a:rPr lang="fr-FR" dirty="0" smtClean="0"/>
              <a:t>Inspiré de C# et JS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Types : </a:t>
            </a:r>
            <a:r>
              <a:rPr lang="fr-FR" dirty="0" err="1" smtClean="0"/>
              <a:t>boolean</a:t>
            </a:r>
            <a:r>
              <a:rPr lang="fr-FR" dirty="0" smtClean="0"/>
              <a:t>, </a:t>
            </a:r>
            <a:r>
              <a:rPr lang="fr-FR" dirty="0" err="1" smtClean="0"/>
              <a:t>number</a:t>
            </a:r>
            <a:r>
              <a:rPr lang="fr-FR" dirty="0" smtClean="0"/>
              <a:t>, string, </a:t>
            </a:r>
            <a:r>
              <a:rPr lang="fr-FR" dirty="0" err="1" smtClean="0"/>
              <a:t>array</a:t>
            </a:r>
            <a:r>
              <a:rPr lang="fr-FR" dirty="0" smtClean="0"/>
              <a:t>, </a:t>
            </a:r>
            <a:r>
              <a:rPr lang="fr-FR" dirty="0" err="1" smtClean="0"/>
              <a:t>any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7014036" cy="224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et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créer des fonctions</a:t>
            </a:r>
          </a:p>
          <a:p>
            <a:pPr lvl="1"/>
            <a:r>
              <a:rPr lang="fr-FR" dirty="0" smtClean="0"/>
              <a:t>Peuvent être globales</a:t>
            </a:r>
          </a:p>
          <a:p>
            <a:pPr lvl="1"/>
            <a:r>
              <a:rPr lang="fr-FR" dirty="0" smtClean="0"/>
              <a:t>Contrairement à C# et Java</a:t>
            </a:r>
          </a:p>
          <a:p>
            <a:pPr lvl="1"/>
            <a:r>
              <a:rPr lang="fr-FR" dirty="0" smtClean="0"/>
              <a:t>Possibilité de faire des méthodes</a:t>
            </a:r>
          </a:p>
          <a:p>
            <a:pPr lvl="1"/>
            <a:r>
              <a:rPr lang="fr-FR" dirty="0" smtClean="0"/>
              <a:t>Paramètres et retour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221088"/>
            <a:ext cx="6986220" cy="11452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75" y="5409925"/>
            <a:ext cx="4370300" cy="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Tableaux indexés à 0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276872"/>
            <a:ext cx="4871714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Collections génériques typées</a:t>
            </a:r>
          </a:p>
          <a:p>
            <a:pPr lvl="1"/>
            <a:r>
              <a:rPr lang="fr-FR" dirty="0" smtClean="0"/>
              <a:t>Identique aux tableaux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 smtClean="0"/>
              <a:t>Dictionnaire , table de </a:t>
            </a:r>
            <a:r>
              <a:rPr lang="fr-FR" dirty="0" err="1" smtClean="0"/>
              <a:t>hashage</a:t>
            </a:r>
            <a:endParaRPr lang="fr-FR" dirty="0" smtClean="0"/>
          </a:p>
          <a:p>
            <a:r>
              <a:rPr lang="fr-FR" dirty="0" smtClean="0"/>
              <a:t>Set</a:t>
            </a:r>
          </a:p>
          <a:p>
            <a:pPr lvl="1"/>
            <a:r>
              <a:rPr lang="fr-FR" dirty="0" smtClean="0"/>
              <a:t>Collection sans duplication</a:t>
            </a:r>
          </a:p>
          <a:p>
            <a:pPr lvl="2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140968"/>
            <a:ext cx="5722062" cy="5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Itération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 of</a:t>
            </a:r>
          </a:p>
          <a:p>
            <a:pPr marL="457200" lvl="1" indent="0">
              <a:buNone/>
            </a:pPr>
            <a:r>
              <a:rPr lang="en-US" dirty="0"/>
              <a:t>let </a:t>
            </a:r>
            <a:r>
              <a:rPr lang="en-US" dirty="0" err="1"/>
              <a:t>someArray</a:t>
            </a:r>
            <a:r>
              <a:rPr lang="en-US" dirty="0"/>
              <a:t> = [1, "string", false];</a:t>
            </a:r>
          </a:p>
          <a:p>
            <a:pPr marL="457200" lvl="1" indent="0">
              <a:buNone/>
            </a:pPr>
            <a:r>
              <a:rPr lang="en-US" dirty="0" smtClean="0"/>
              <a:t>for </a:t>
            </a:r>
            <a:r>
              <a:rPr lang="en-US" dirty="0"/>
              <a:t>(let entry of </a:t>
            </a:r>
            <a:r>
              <a:rPr lang="en-US" dirty="0" err="1"/>
              <a:t>someArray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console.log(entry); // 1, "string", false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Attention ne pas </a:t>
            </a:r>
            <a:r>
              <a:rPr lang="en-US" dirty="0" err="1" smtClean="0"/>
              <a:t>confondre</a:t>
            </a:r>
            <a:r>
              <a:rPr lang="en-US" dirty="0" smtClean="0"/>
              <a:t> for of et for in</a:t>
            </a:r>
          </a:p>
          <a:p>
            <a:r>
              <a:rPr lang="en-US" dirty="0" smtClean="0"/>
              <a:t>Le for </a:t>
            </a:r>
            <a:r>
              <a:rPr lang="en-US" dirty="0" err="1" smtClean="0"/>
              <a:t>classique</a:t>
            </a:r>
            <a:endParaRPr lang="en-US" dirty="0"/>
          </a:p>
          <a:p>
            <a:pPr lvl="1"/>
            <a:r>
              <a:rPr lang="en-US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toujours</a:t>
            </a:r>
            <a:endParaRPr lang="en-US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97" y="4348311"/>
            <a:ext cx="34290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2714</TotalTime>
  <Words>445</Words>
  <Application>Microsoft Office PowerPoint</Application>
  <PresentationFormat>Affichage à l'écran (4:3)</PresentationFormat>
  <Paragraphs>108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Installation et exécution</vt:lpstr>
      <vt:lpstr>Exemple</vt:lpstr>
      <vt:lpstr>Déclarations et types</vt:lpstr>
      <vt:lpstr>Fonctions et méthodes</vt:lpstr>
      <vt:lpstr>Tableaux</vt:lpstr>
      <vt:lpstr>Collections</vt:lpstr>
      <vt:lpstr>Itération</vt:lpstr>
      <vt:lpstr>let</vt:lpstr>
      <vt:lpstr>Tuples</vt:lpstr>
      <vt:lpstr>Arrow Function</vt:lpstr>
      <vt:lpstr>Export</vt:lpstr>
      <vt:lpstr>Import</vt:lpstr>
      <vt:lpstr>Import Export default</vt:lpstr>
      <vt:lpstr>Modules UMD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192</cp:revision>
  <dcterms:created xsi:type="dcterms:W3CDTF">2000-04-10T19:33:12Z</dcterms:created>
  <dcterms:modified xsi:type="dcterms:W3CDTF">2018-10-09T13:47:43Z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