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64" r:id="rId2"/>
    <p:sldId id="266" r:id="rId3"/>
    <p:sldId id="314" r:id="rId4"/>
    <p:sldId id="315" r:id="rId5"/>
    <p:sldId id="317" r:id="rId6"/>
    <p:sldId id="318" r:id="rId7"/>
    <p:sldId id="316" r:id="rId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2</a:t>
            </a:r>
          </a:p>
          <a:p>
            <a:pPr eaLnBrk="1" hangingPunct="1"/>
            <a:r>
              <a:rPr lang="fr-FR" altLang="fr-FR" dirty="0" smtClean="0"/>
              <a:t>Install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dirty="0" smtClean="0"/>
              <a:t>Node.js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8766175" cy="5040313"/>
          </a:xfrm>
        </p:spPr>
        <p:txBody>
          <a:bodyPr/>
          <a:lstStyle/>
          <a:p>
            <a:r>
              <a:rPr lang="fr-FR" altLang="fr-FR" dirty="0"/>
              <a:t>Node.js est une plateforme logicielle libre et événementielle en </a:t>
            </a:r>
            <a:r>
              <a:rPr lang="fr-FR" altLang="fr-FR" dirty="0" smtClean="0"/>
              <a:t>JavaScript</a:t>
            </a:r>
          </a:p>
          <a:p>
            <a:r>
              <a:rPr lang="fr-FR" altLang="fr-FR" dirty="0" smtClean="0"/>
              <a:t>Utilise </a:t>
            </a:r>
            <a:r>
              <a:rPr lang="fr-FR" altLang="fr-FR" dirty="0"/>
              <a:t>la machine virtuelle </a:t>
            </a:r>
            <a:r>
              <a:rPr lang="fr-FR" altLang="fr-FR" dirty="0" smtClean="0"/>
              <a:t>V8</a:t>
            </a:r>
          </a:p>
          <a:p>
            <a:r>
              <a:rPr lang="fr-FR" altLang="fr-FR" dirty="0" smtClean="0"/>
              <a:t>Node.js </a:t>
            </a:r>
            <a:r>
              <a:rPr lang="fr-FR" altLang="fr-FR" dirty="0"/>
              <a:t>contient une bibliothèque de serveur HTTP intégrée, ce qui rend possible de faire tourner un serveur web sans avoir besoin d'un logiciel </a:t>
            </a:r>
            <a:r>
              <a:rPr lang="fr-FR" altLang="fr-FR" dirty="0" smtClean="0"/>
              <a:t>externe</a:t>
            </a:r>
            <a:endParaRPr lang="fr-FR" altLang="fr-FR" dirty="0"/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5013176"/>
            <a:ext cx="161925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NPM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est le gestionnaire de paquets officiel de </a:t>
            </a:r>
            <a:r>
              <a:rPr lang="fr-FR" dirty="0" smtClean="0"/>
              <a:t>Node.js</a:t>
            </a:r>
          </a:p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/>
              <a:t>fonctionne avec un </a:t>
            </a:r>
            <a:r>
              <a:rPr lang="fr-FR" dirty="0" smtClean="0"/>
              <a:t>CLI et </a:t>
            </a:r>
            <a:r>
              <a:rPr lang="fr-FR" dirty="0"/>
              <a:t>gère les dépendances pour une </a:t>
            </a:r>
            <a:r>
              <a:rPr lang="fr-FR" dirty="0" smtClean="0"/>
              <a:t>application</a:t>
            </a:r>
          </a:p>
          <a:p>
            <a:r>
              <a:rPr lang="fr-FR" dirty="0" smtClean="0"/>
              <a:t>Il </a:t>
            </a:r>
            <a:r>
              <a:rPr lang="fr-FR" dirty="0"/>
              <a:t>permet également d'installer des applications Node.js disponibles sur le dépôt </a:t>
            </a:r>
            <a:r>
              <a:rPr lang="fr-FR" dirty="0" err="1"/>
              <a:t>npm</a:t>
            </a:r>
            <a:endParaRPr lang="fr-FR" dirty="0"/>
          </a:p>
        </p:txBody>
      </p:sp>
      <p:pic>
        <p:nvPicPr>
          <p:cNvPr id="205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373216"/>
            <a:ext cx="2409048" cy="92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4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 NPM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 CLI manuel</a:t>
            </a:r>
          </a:p>
          <a:p>
            <a:pPr lvl="1"/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-g @</a:t>
            </a:r>
            <a:r>
              <a:rPr lang="fr-FR" dirty="0" err="1" smtClean="0"/>
              <a:t>angular</a:t>
            </a:r>
            <a:r>
              <a:rPr lang="fr-FR" dirty="0" smtClean="0"/>
              <a:t>/cli</a:t>
            </a:r>
          </a:p>
          <a:p>
            <a:pPr lvl="1"/>
            <a:r>
              <a:rPr lang="fr-FR" dirty="0" smtClean="0"/>
              <a:t>-</a:t>
            </a:r>
            <a:r>
              <a:rPr lang="fr-FR" dirty="0"/>
              <a:t>g </a:t>
            </a:r>
            <a:r>
              <a:rPr lang="fr-FR" dirty="0" smtClean="0"/>
              <a:t>permet de rendre l’installation globale</a:t>
            </a:r>
          </a:p>
          <a:p>
            <a:r>
              <a:rPr lang="fr-FR" smtClean="0"/>
              <a:t>Par </a:t>
            </a:r>
            <a:r>
              <a:rPr lang="fr-FR" dirty="0" smtClean="0"/>
              <a:t>CLI </a:t>
            </a:r>
            <a:r>
              <a:rPr lang="fr-FR" dirty="0" err="1" smtClean="0"/>
              <a:t>package.json</a:t>
            </a:r>
            <a:endParaRPr lang="fr-FR" dirty="0" smtClean="0"/>
          </a:p>
          <a:p>
            <a:pPr lvl="1"/>
            <a:r>
              <a:rPr lang="fr-FR" dirty="0" smtClean="0"/>
              <a:t>Pour les installations complexes</a:t>
            </a:r>
          </a:p>
          <a:p>
            <a:pPr lvl="1"/>
            <a:r>
              <a:rPr lang="fr-FR" dirty="0" err="1" smtClean="0"/>
              <a:t>tsconfig.json</a:t>
            </a:r>
            <a:r>
              <a:rPr lang="fr-FR" dirty="0" smtClean="0"/>
              <a:t> est nécessaire</a:t>
            </a:r>
          </a:p>
          <a:p>
            <a:pPr lvl="1"/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suffit	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790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</a:t>
            </a:r>
            <a:r>
              <a:rPr lang="fr-FR" dirty="0"/>
              <a:t>é</a:t>
            </a:r>
            <a:r>
              <a:rPr lang="fr-FR" dirty="0" smtClean="0"/>
              <a:t>ation de l’application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Ng</a:t>
            </a:r>
            <a:endParaRPr lang="fr-FR" dirty="0" smtClean="0"/>
          </a:p>
          <a:p>
            <a:pPr lvl="1"/>
            <a:r>
              <a:rPr lang="fr-FR" dirty="0" smtClean="0"/>
              <a:t>Outil CLI pour manipuler </a:t>
            </a:r>
            <a:r>
              <a:rPr lang="fr-FR" dirty="0" err="1" smtClean="0"/>
              <a:t>Angular</a:t>
            </a:r>
            <a:r>
              <a:rPr lang="fr-FR" dirty="0" smtClean="0"/>
              <a:t> CLI</a:t>
            </a: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g</a:t>
            </a:r>
            <a:r>
              <a:rPr lang="fr-FR" dirty="0" smtClean="0"/>
              <a:t> version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new </a:t>
            </a:r>
            <a:r>
              <a:rPr lang="fr-FR" dirty="0" err="1" smtClean="0"/>
              <a:t>toh</a:t>
            </a:r>
            <a:endParaRPr lang="fr-FR" dirty="0" smtClean="0"/>
          </a:p>
          <a:p>
            <a:pPr lvl="1"/>
            <a:r>
              <a:rPr lang="fr-FR" dirty="0" smtClean="0"/>
              <a:t>Vous pouvez voir apparaitre les différents types de fichiers et leurs dépendances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73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Build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Génération coté serveur</a:t>
            </a:r>
          </a:p>
          <a:p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build</a:t>
            </a:r>
            <a:endParaRPr lang="fr-FR" dirty="0"/>
          </a:p>
          <a:p>
            <a:r>
              <a:rPr lang="fr-FR" dirty="0" err="1"/>
              <a:t>Transpile</a:t>
            </a:r>
            <a:r>
              <a:rPr lang="fr-FR" dirty="0"/>
              <a:t> dans /</a:t>
            </a:r>
            <a:r>
              <a:rPr lang="fr-FR" dirty="0" err="1" smtClean="0"/>
              <a:t>dist</a:t>
            </a:r>
            <a:endParaRPr lang="fr-FR" dirty="0" smtClean="0"/>
          </a:p>
          <a:p>
            <a:pPr lvl="1"/>
            <a:r>
              <a:rPr lang="fr-FR" dirty="0" smtClean="0"/>
              <a:t>--output-</a:t>
            </a:r>
            <a:r>
              <a:rPr lang="fr-FR" dirty="0" err="1" smtClean="0"/>
              <a:t>path</a:t>
            </a:r>
            <a:r>
              <a:rPr lang="fr-FR" dirty="0" smtClean="0"/>
              <a:t> change ce répertoire</a:t>
            </a:r>
          </a:p>
          <a:p>
            <a:r>
              <a:rPr lang="fr-FR" dirty="0" smtClean="0"/>
              <a:t>--</a:t>
            </a:r>
            <a:r>
              <a:rPr lang="fr-FR" dirty="0" err="1" smtClean="0"/>
              <a:t>prod</a:t>
            </a:r>
            <a:r>
              <a:rPr lang="fr-FR" dirty="0" smtClean="0"/>
              <a:t> </a:t>
            </a:r>
            <a:r>
              <a:rPr lang="fr-FR" dirty="0" err="1" smtClean="0"/>
              <a:t>uglify</a:t>
            </a:r>
            <a:r>
              <a:rPr lang="fr-FR" dirty="0" smtClean="0"/>
              <a:t> et </a:t>
            </a:r>
            <a:r>
              <a:rPr lang="fr-FR" dirty="0" err="1" smtClean="0"/>
              <a:t>minimize</a:t>
            </a:r>
            <a:r>
              <a:rPr lang="fr-FR" dirty="0" smtClean="0"/>
              <a:t> les fichiers </a:t>
            </a:r>
          </a:p>
          <a:p>
            <a:r>
              <a:rPr lang="fr-FR" dirty="0" smtClean="0"/>
              <a:t>-- base-</a:t>
            </a:r>
            <a:r>
              <a:rPr lang="fr-FR" dirty="0" err="1" smtClean="0"/>
              <a:t>href</a:t>
            </a:r>
            <a:r>
              <a:rPr lang="fr-FR" dirty="0" smtClean="0"/>
              <a:t> signifie l’url de base du futur site</a:t>
            </a:r>
          </a:p>
          <a:p>
            <a:pPr lvl="1"/>
            <a:r>
              <a:rPr lang="fr-FR" dirty="0" smtClean="0"/>
              <a:t>Par exemple –base-</a:t>
            </a:r>
            <a:r>
              <a:rPr lang="fr-FR" dirty="0" err="1" smtClean="0"/>
              <a:t>href</a:t>
            </a:r>
            <a:r>
              <a:rPr lang="fr-FR" dirty="0"/>
              <a:t> </a:t>
            </a:r>
            <a:r>
              <a:rPr lang="fr-FR" dirty="0" smtClean="0"/>
              <a:t>/ signifie que le site sera accessible directement depuis 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99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Démarrage de l’application</a:t>
            </a:r>
          </a:p>
          <a:p>
            <a:pPr lvl="1"/>
            <a:r>
              <a:rPr lang="fr-FR" dirty="0" err="1" smtClean="0"/>
              <a:t>Transpilation</a:t>
            </a:r>
            <a:r>
              <a:rPr lang="fr-FR" dirty="0" smtClean="0"/>
              <a:t> de TS</a:t>
            </a:r>
          </a:p>
          <a:p>
            <a:pPr lvl="1"/>
            <a:r>
              <a:rPr lang="fr-FR" dirty="0" smtClean="0"/>
              <a:t>Création du server lite-server</a:t>
            </a:r>
          </a:p>
          <a:p>
            <a:pPr lvl="1"/>
            <a:r>
              <a:rPr lang="fr-FR" dirty="0" smtClean="0"/>
              <a:t>Démarrage en mode navigateur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smtClean="0"/>
              <a:t>serve --open</a:t>
            </a:r>
          </a:p>
          <a:p>
            <a:pPr lvl="2"/>
            <a:r>
              <a:rPr lang="fr-FR" dirty="0" smtClean="0"/>
              <a:t>depuis le dossier de votre projet</a:t>
            </a:r>
          </a:p>
          <a:p>
            <a:pPr lvl="1"/>
            <a:r>
              <a:rPr lang="fr-FR" dirty="0" smtClean="0"/>
              <a:t>--open démarre la navigateur</a:t>
            </a:r>
          </a:p>
          <a:p>
            <a:pPr lvl="1"/>
            <a:r>
              <a:rPr lang="fr-FR" dirty="0" smtClean="0"/>
              <a:t>Port 4200 par </a:t>
            </a:r>
            <a:r>
              <a:rPr lang="fr-FR" dirty="0" smtClean="0"/>
              <a:t>défaut</a:t>
            </a:r>
          </a:p>
          <a:p>
            <a:pPr lvl="1"/>
            <a:r>
              <a:rPr lang="fr-FR" dirty="0" smtClean="0"/>
              <a:t>Effectue un </a:t>
            </a:r>
            <a:r>
              <a:rPr lang="fr-FR" smtClean="0"/>
              <a:t>build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92198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2815</TotalTime>
  <Words>219</Words>
  <Application>Microsoft Office PowerPoint</Application>
  <PresentationFormat>Affichage à l'écran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Monotype Sorts</vt:lpstr>
      <vt:lpstr>Times New Roman</vt:lpstr>
      <vt:lpstr>cvc</vt:lpstr>
      <vt:lpstr>Présentation PowerPoint</vt:lpstr>
      <vt:lpstr>Node.js</vt:lpstr>
      <vt:lpstr>NPM</vt:lpstr>
      <vt:lpstr>Installation NPM</vt:lpstr>
      <vt:lpstr>Création de l’application</vt:lpstr>
      <vt:lpstr>Build</vt:lpstr>
      <vt:lpstr>Démarrage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200</cp:revision>
  <dcterms:created xsi:type="dcterms:W3CDTF">2000-04-10T19:33:12Z</dcterms:created>
  <dcterms:modified xsi:type="dcterms:W3CDTF">2019-06-06T09:13:09Z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