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  <p:sldId id="285" r:id="rId9"/>
    <p:sldId id="286" r:id="rId10"/>
    <p:sldId id="287" r:id="rId11"/>
    <p:sldId id="288" r:id="rId12"/>
    <p:sldId id="295" r:id="rId13"/>
    <p:sldId id="292" r:id="rId14"/>
    <p:sldId id="293" r:id="rId15"/>
    <p:sldId id="294" r:id="rId16"/>
    <p:sldId id="289" r:id="rId17"/>
    <p:sldId id="290" r:id="rId18"/>
    <p:sldId id="291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angular.io/generated/images/guide/template-syntax/ng-model-anim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="expression"</a:t>
            </a:r>
          </a:p>
        </p:txBody>
      </p:sp>
    </p:spTree>
    <p:extLst>
      <p:ext uri="{BB962C8B-B14F-4D97-AF65-F5344CB8AC3E}">
        <p14:creationId xmlns:p14="http://schemas.microsoft.com/office/powerpoint/2010/main" val="274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ngModelChange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Evènement lors du changement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smtClean="0"/>
              <a:t>input [</a:t>
            </a:r>
            <a:r>
              <a:rPr lang="fr-FR" dirty="0" err="1"/>
              <a:t>ngModel</a:t>
            </a:r>
            <a:r>
              <a:rPr lang="fr-FR" dirty="0"/>
              <a:t>]="currentHero.name</a:t>
            </a:r>
            <a:r>
              <a:rPr lang="fr-FR" dirty="0" smtClean="0"/>
              <a:t>"   </a:t>
            </a:r>
            <a:r>
              <a:rPr lang="fr-FR" dirty="0"/>
              <a:t>(</a:t>
            </a:r>
            <a:r>
              <a:rPr lang="fr-FR" dirty="0" err="1"/>
              <a:t>ngModelChange</a:t>
            </a:r>
            <a:r>
              <a:rPr lang="fr-FR" dirty="0"/>
              <a:t>)="</a:t>
            </a:r>
            <a:r>
              <a:rPr lang="fr-FR" dirty="0" err="1"/>
              <a:t>setUppercaseName</a:t>
            </a:r>
            <a:r>
              <a:rPr lang="fr-FR" dirty="0"/>
              <a:t>($</a:t>
            </a:r>
            <a:r>
              <a:rPr lang="fr-FR" dirty="0" err="1"/>
              <a:t>event</a:t>
            </a:r>
            <a:r>
              <a:rPr lang="fr-FR" dirty="0" smtClean="0"/>
              <a:t>)"&gt;</a:t>
            </a:r>
          </a:p>
          <a:p>
            <a:pPr lvl="1"/>
            <a:r>
              <a:rPr lang="fr-FR" dirty="0" smtClean="0"/>
              <a:t>Cliquer sur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angular.io/generated/images/guide/template-syntax/ng-model-anim.gif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NgModel variatio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984776" cy="26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Validation 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573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4621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classes de validation doivent être implémentées</a:t>
            </a:r>
          </a:p>
          <a:p>
            <a:pPr lvl="1"/>
            <a:r>
              <a:rPr lang="fr-FR" dirty="0"/>
              <a:t>.</a:t>
            </a:r>
            <a:r>
              <a:rPr lang="fr-FR" dirty="0" err="1"/>
              <a:t>ng-valid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ng-invalid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ng-pending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ng-pristine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ng-dirty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ng-untouched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ng-touched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formulaire HTML 5</a:t>
            </a:r>
          </a:p>
          <a:p>
            <a:pPr lvl="1"/>
            <a:r>
              <a:rPr lang="fr-FR" dirty="0" smtClean="0"/>
              <a:t>Le formulaire doit être nommé</a:t>
            </a:r>
          </a:p>
          <a:p>
            <a:r>
              <a:rPr lang="fr-FR" dirty="0" smtClean="0"/>
              <a:t>Nouvelles propriétés</a:t>
            </a:r>
          </a:p>
          <a:p>
            <a:pPr lvl="1"/>
            <a:r>
              <a:rPr lang="fr-FR" dirty="0" err="1" smtClean="0"/>
              <a:t>invalid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dirty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23307"/>
            <a:ext cx="8524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la validation HTML 5 directement dans la classe du composant</a:t>
            </a:r>
          </a:p>
          <a:p>
            <a:pPr lvl="1"/>
            <a:r>
              <a:rPr lang="fr-FR" dirty="0" smtClean="0"/>
              <a:t>Il est alors possible de créer son propre validateur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722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Notez le répertoire </a:t>
            </a:r>
            <a:r>
              <a:rPr lang="fr-FR" dirty="0" err="1" smtClean="0"/>
              <a:t>shared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75983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  <p:pic>
        <p:nvPicPr>
          <p:cNvPr id="1026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92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176464" cy="25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way</a:t>
            </a:r>
            <a:endParaRPr lang="fr-FR" dirty="0" smtClean="0"/>
          </a:p>
          <a:p>
            <a:pPr lvl="1"/>
            <a:r>
              <a:rPr lang="fr-FR" dirty="0" smtClean="0"/>
              <a:t>De la source de données vers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Vous connaissez {{expression}}</a:t>
            </a:r>
          </a:p>
          <a:p>
            <a:pPr lvl="1"/>
            <a:r>
              <a:rPr lang="fr-FR" dirty="0" smtClean="0"/>
              <a:t>[</a:t>
            </a:r>
            <a:r>
              <a:rPr lang="fr-FR" dirty="0" err="1"/>
              <a:t>target</a:t>
            </a:r>
            <a:r>
              <a:rPr lang="fr-FR" dirty="0"/>
              <a:t>]="expression</a:t>
            </a:r>
            <a:r>
              <a:rPr lang="fr-FR" dirty="0" smtClean="0"/>
              <a:t>" est également un binding</a:t>
            </a:r>
          </a:p>
          <a:p>
            <a:pPr lvl="1"/>
            <a:r>
              <a:rPr lang="fr-FR" dirty="0" smtClean="0"/>
              <a:t>Sera utilisé pour les paramètres</a:t>
            </a:r>
            <a:endParaRPr lang="fr-FR" dirty="0"/>
          </a:p>
          <a:p>
            <a:pPr lvl="1"/>
            <a:r>
              <a:rPr lang="fr-FR" dirty="0" smtClean="0"/>
              <a:t>Peut se </a:t>
            </a:r>
            <a:r>
              <a:rPr lang="fr-FR" dirty="0" err="1" smtClean="0"/>
              <a:t>réecrire</a:t>
            </a:r>
            <a:r>
              <a:rPr lang="fr-FR" dirty="0" smtClean="0"/>
              <a:t> </a:t>
            </a:r>
            <a:r>
              <a:rPr lang="fr-FR" dirty="0" err="1" smtClean="0"/>
              <a:t>bind-target</a:t>
            </a:r>
            <a:r>
              <a:rPr lang="fr-FR" dirty="0"/>
              <a:t>="expression"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one </a:t>
            </a:r>
            <a:r>
              <a:rPr lang="fr-FR" dirty="0" err="1" smtClean="0"/>
              <a:t>way</a:t>
            </a:r>
            <a:r>
              <a:rPr lang="fr-FR" dirty="0" smtClean="0"/>
              <a:t> to source </a:t>
            </a:r>
            <a:r>
              <a:rPr lang="fr-FR" dirty="0" err="1" smtClean="0"/>
              <a:t>bind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vers la source de données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)="</a:t>
            </a:r>
            <a:r>
              <a:rPr lang="fr-FR" dirty="0" err="1"/>
              <a:t>statement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Un évènement est en fait un binding one-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  <a:p>
            <a:pPr lvl="1"/>
            <a:r>
              <a:rPr lang="fr-FR" dirty="0" smtClean="0"/>
              <a:t>Peut se réécrire on-</a:t>
            </a:r>
            <a:r>
              <a:rPr lang="fr-FR" dirty="0" err="1" smtClean="0"/>
              <a:t>target</a:t>
            </a:r>
            <a:r>
              <a:rPr lang="fr-FR" dirty="0"/>
              <a:t>="</a:t>
            </a:r>
            <a:r>
              <a:rPr lang="fr-FR" dirty="0" err="1"/>
              <a:t>statement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077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</TotalTime>
  <Words>438</Words>
  <Application>Microsoft Office PowerPoint</Application>
  <PresentationFormat>Affichage à l'écran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  <vt:lpstr>Binding one way</vt:lpstr>
      <vt:lpstr>Binding one way to source</vt:lpstr>
      <vt:lpstr>Binding two-way</vt:lpstr>
      <vt:lpstr>ngModelChange</vt:lpstr>
      <vt:lpstr>Validation automatique</vt:lpstr>
      <vt:lpstr>Classes CSS de validation</vt:lpstr>
      <vt:lpstr>Les CSS de validation</vt:lpstr>
      <vt:lpstr>CSS de validation</vt:lpstr>
      <vt:lpstr>Validation</vt:lpstr>
      <vt:lpstr>Validation dans le composant</vt:lpstr>
      <vt:lpstr>Custom Validator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2019-06-06T12:30:34Z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