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8" r:id="rId3"/>
    <p:sldId id="267" r:id="rId4"/>
    <p:sldId id="266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Material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r>
              <a:rPr lang="fr-FR" dirty="0" smtClean="0"/>
              <a:t>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Material</a:t>
            </a:r>
            <a:r>
              <a:rPr lang="fr-FR" dirty="0"/>
              <a:t> Design est un ensemble de règles de design proposées par Google et qui s'appliquent à l'interface graphique des logiciels et </a:t>
            </a:r>
            <a:r>
              <a:rPr lang="fr-FR" dirty="0" smtClean="0"/>
              <a:t>applications</a:t>
            </a:r>
            <a:endParaRPr lang="fr-FR" dirty="0"/>
          </a:p>
        </p:txBody>
      </p:sp>
      <p:pic>
        <p:nvPicPr>
          <p:cNvPr id="1026" name="Picture 2" descr="https://upload.wikimedia.org/wikipedia/commons/thumb/9/9c/Material_Design.svg/220px-Material_Desig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255250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conseille l'utilisation de la </a:t>
            </a:r>
            <a:r>
              <a:rPr lang="fr-FR" smtClean="0"/>
              <a:t>bibliothèque graphique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Responsive</a:t>
            </a:r>
          </a:p>
          <a:p>
            <a:pPr lvl="1"/>
            <a:r>
              <a:rPr lang="fr-FR" dirty="0" err="1" smtClean="0"/>
              <a:t>Material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nb-NO" dirty="0"/>
              <a:t>npm install --save @</a:t>
            </a:r>
            <a:r>
              <a:rPr lang="nb-NO" dirty="0" smtClean="0"/>
              <a:t>angular/material @angular/cdk </a:t>
            </a:r>
            <a:r>
              <a:rPr lang="nb-NO" dirty="0"/>
              <a:t>@angular/animations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6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possède un module avancé d'animations</a:t>
            </a:r>
          </a:p>
          <a:p>
            <a:r>
              <a:rPr lang="fr-FR" dirty="0" err="1" smtClean="0"/>
              <a:t>ngAnimations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62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Material Design</vt:lpstr>
      <vt:lpstr>Material</vt:lpstr>
      <vt:lpstr>Animation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279</cp:revision>
  <dcterms:created xsi:type="dcterms:W3CDTF">2000-04-10T19:33:12Z</dcterms:created>
  <dcterms:modified xsi:type="dcterms:W3CDTF">2019-06-06T13:28:18Z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