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41B977-B145-4A4C-8403-1A058EBB08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12F58F-EB44-4159-80D6-D512078903D2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2024-10-06T15:46:08Z</dcterms:created>
  <dc:creator/>
  <dc:description/>
  <dc:language>fr-FR</dc:language>
  <cp:lastModifiedBy/>
  <cp:revision>0</cp:revision>
  <dc:subject/>
  <dc:title/>
</cp:coreProperties>
</file>