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910F8-FD16-450B-86EC-CF52EA0F8080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F0ADC-8645-4802-9E2C-CBC43545C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ADC-8645-4802-9E2C-CBC43545CD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2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Exp</a:t>
            </a:r>
            <a:r>
              <a:rPr lang="FR-FR"/>
              <a:t> 1 : capteur </a:t>
            </a:r>
            <a:r>
              <a:rPr lang="fr-FR"/>
              <a:t>capacitif </a:t>
            </a:r>
            <a:r>
              <a:rPr lang="FR-FR"/>
              <a:t>tension </a:t>
            </a:r>
            <a:r>
              <a:rPr lang="fr-FR"/>
              <a:t>du circuit varie en fonction de la pression mise sur l'électrode</a:t>
            </a:r>
            <a:r>
              <a:rPr lang="FR-FR"/>
              <a:t>.</a:t>
            </a:r>
            <a:endParaRPr lang="fr-FR"/>
          </a:p>
          <a:p>
            <a:r>
              <a:rPr lang="FR-FR"/>
              <a:t>            </a:t>
            </a:r>
            <a:r>
              <a:rPr lang="fr-FR"/>
              <a:t>Le corps </a:t>
            </a:r>
            <a:r>
              <a:rPr lang="FR-FR"/>
              <a:t>--&gt;  un </a:t>
            </a:r>
            <a:r>
              <a:rPr lang="fr-FR"/>
              <a:t>condensateur</a:t>
            </a:r>
            <a:r>
              <a:rPr lang="FR-FR"/>
              <a:t> / résistance (partie </a:t>
            </a:r>
            <a:r>
              <a:rPr lang="fr-FR"/>
              <a:t>du courant </a:t>
            </a:r>
            <a:r>
              <a:rPr lang="FR-FR"/>
              <a:t>absorbé par </a:t>
            </a:r>
            <a:r>
              <a:rPr lang="fr-FR"/>
              <a:t>corps humain</a:t>
            </a:r>
            <a:r>
              <a:rPr lang="FR-FR"/>
              <a:t>) : variations </a:t>
            </a:r>
            <a:r>
              <a:rPr lang="fr-FR"/>
              <a:t>de tensions entre l'électrode simple et l'électrode touchée.</a:t>
            </a:r>
          </a:p>
          <a:p>
            <a:r>
              <a:rPr lang="FR-FR"/>
              <a:t>           Comparer </a:t>
            </a:r>
            <a:r>
              <a:rPr lang="FR-FR" err="1"/>
              <a:t>with</a:t>
            </a:r>
            <a:r>
              <a:rPr lang="FR-FR"/>
              <a:t> capteur capacitif</a:t>
            </a:r>
            <a:endParaRPr lang="fr-FR"/>
          </a:p>
          <a:p>
            <a:r>
              <a:rPr lang="FR-FR"/>
              <a:t>Filtre: R= circuit// V= </a:t>
            </a:r>
            <a:r>
              <a:rPr lang="FR-FR" err="1"/>
              <a:t>circuit+corps</a:t>
            </a:r>
            <a:endParaRPr lang="fr-FR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ADC-8645-4802-9E2C-CBC43545CD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38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ADC-8645-4802-9E2C-CBC43545CD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ADC-8645-4802-9E2C-CBC43545CD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06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ADC-8645-4802-9E2C-CBC43545CD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1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ADC-8645-4802-9E2C-CBC43545CD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0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4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1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89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10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85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00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6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7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8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C800-2628-40B9-8E5A-A14247A1B67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91A1-EF4E-4B66-978F-C4B583108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0212" y="2194991"/>
            <a:ext cx="8791575" cy="23876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3" y="5577253"/>
            <a:ext cx="1711493" cy="90087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" y="2788626"/>
            <a:ext cx="12192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7200" u="sng"/>
              <a:t>Projet ‘Smart Patate’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29915" y="5427525"/>
            <a:ext cx="19321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/>
              <a:t>Casen Valentin</a:t>
            </a:r>
          </a:p>
          <a:p>
            <a:r>
              <a:rPr lang="FR-FR" i="1"/>
              <a:t>Étienne Delnott</a:t>
            </a:r>
          </a:p>
          <a:p>
            <a:r>
              <a:rPr lang="FR-FR" i="1"/>
              <a:t>Victor Personnettaz</a:t>
            </a:r>
          </a:p>
          <a:p>
            <a:r>
              <a:rPr lang="FR-FR" i="1"/>
              <a:t>Baptiste Pimont</a:t>
            </a:r>
          </a:p>
        </p:txBody>
      </p:sp>
    </p:spTree>
    <p:extLst>
      <p:ext uri="{BB962C8B-B14F-4D97-AF65-F5344CB8AC3E}">
        <p14:creationId xmlns:p14="http://schemas.microsoft.com/office/powerpoint/2010/main" val="232562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u="sng"/>
              <a:t>Présentation du projet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1377" y="1701579"/>
            <a:ext cx="1001069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400"/>
              <a:t>Objectif : Réaliser un capteur de pression avec un légume. (Patate)</a:t>
            </a:r>
          </a:p>
          <a:p>
            <a:r>
              <a:rPr lang="FR-FR" sz="2400"/>
              <a:t>                             </a:t>
            </a:r>
            <a:endParaRPr lang="fr-FR" sz="24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3" y="5577253"/>
            <a:ext cx="1711493" cy="9008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65" y="2245340"/>
            <a:ext cx="5643716" cy="4232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10271915" y="-76200"/>
            <a:ext cx="19321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>
                <a:latin typeface="TW Cen MT"/>
              </a:rPr>
              <a:t>Baptiste </a:t>
            </a:r>
            <a:r>
              <a:rPr lang="FR-FR" err="1">
                <a:latin typeface="TW Cen MT"/>
              </a:rPr>
              <a:t>Pimont</a:t>
            </a:r>
            <a:r>
              <a:rPr lang="FR-FR">
                <a:latin typeface="TW Cen M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625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892" y="0"/>
            <a:ext cx="12192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7200" u="sng"/>
              <a:t>Expériences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54263" y="1200150"/>
            <a:ext cx="1790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u="sng"/>
              <a:t>Expérience 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71206" y="1200150"/>
            <a:ext cx="17681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u="sng"/>
              <a:t>Expérience</a:t>
            </a:r>
            <a:r>
              <a:rPr lang="FR-FR" u="sng"/>
              <a:t> 2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3" y="5577253"/>
            <a:ext cx="1711493" cy="9008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8252" y="1950419"/>
            <a:ext cx="5144494" cy="3904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indent="44958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>
                <a:ea typeface="Times New Roman" panose="02020603050405020304" pitchFamily="18" charset="0"/>
                <a:cs typeface="Times New Roman" panose="02020603050405020304" pitchFamily="18" charset="0"/>
              </a:rPr>
              <a:t>Un capteur capacitif ?</a:t>
            </a:r>
            <a:endParaRPr lang="fr-FR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3" y="2343709"/>
            <a:ext cx="5144151" cy="394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/>
          <p:cNvSpPr txBox="1"/>
          <p:nvPr/>
        </p:nvSpPr>
        <p:spPr>
          <a:xfrm>
            <a:off x="230586" y="2927125"/>
            <a:ext cx="61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Tension (V)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92202" y="6027690"/>
            <a:ext cx="90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Fréquence (kHz)</a:t>
            </a:r>
          </a:p>
        </p:txBody>
      </p:sp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643163" y="2344721"/>
            <a:ext cx="4952081" cy="292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ZoneTexte 1"/>
          <p:cNvSpPr txBox="1"/>
          <p:nvPr/>
        </p:nvSpPr>
        <p:spPr>
          <a:xfrm>
            <a:off x="7125650" y="1950419"/>
            <a:ext cx="39833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/>
              <a:t>Résultat attendu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52014" y="2927125"/>
            <a:ext cx="156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Sans touché</a:t>
            </a:r>
          </a:p>
          <a:p>
            <a:r>
              <a:rPr lang="fr-FR">
                <a:solidFill>
                  <a:srgbClr val="92D050"/>
                </a:solidFill>
              </a:rPr>
              <a:t>Avec touché</a:t>
            </a:r>
          </a:p>
        </p:txBody>
      </p:sp>
      <p:cxnSp>
        <p:nvCxnSpPr>
          <p:cNvPr id="7" name="Connecteur droit 6"/>
          <p:cNvCxnSpPr>
            <a:cxnSpLocks/>
          </p:cNvCxnSpPr>
          <p:nvPr/>
        </p:nvCxnSpPr>
        <p:spPr>
          <a:xfrm>
            <a:off x="2468972" y="2628900"/>
            <a:ext cx="0" cy="3291840"/>
          </a:xfrm>
          <a:prstGeom prst="line">
            <a:avLst/>
          </a:prstGeom>
          <a:ln w="95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86355" y="-57150"/>
            <a:ext cx="19319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/>
              <a:t>Victor </a:t>
            </a:r>
            <a:r>
              <a:rPr lang="FR-FR" i="1" err="1"/>
              <a:t>Personnettaz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371587" y="-57150"/>
            <a:ext cx="19321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 err="1"/>
              <a:t>Casen</a:t>
            </a:r>
            <a:r>
              <a:rPr lang="FR-FR" i="1"/>
              <a:t> Valentin</a:t>
            </a:r>
          </a:p>
        </p:txBody>
      </p:sp>
      <p:cxnSp>
        <p:nvCxnSpPr>
          <p:cNvPr id="20" name="Connecteur droit 19"/>
          <p:cNvCxnSpPr>
            <a:cxnSpLocks/>
          </p:cNvCxnSpPr>
          <p:nvPr/>
        </p:nvCxnSpPr>
        <p:spPr>
          <a:xfrm>
            <a:off x="6224173" y="1331035"/>
            <a:ext cx="0" cy="5454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3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cxnSpLocks/>
          </p:cNvCxnSpPr>
          <p:nvPr/>
        </p:nvCxnSpPr>
        <p:spPr>
          <a:xfrm>
            <a:off x="6096000" y="1200329"/>
            <a:ext cx="0" cy="5454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u="sng"/>
              <a:t>Prototype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38744" y="1200150"/>
            <a:ext cx="168239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u="sng"/>
              <a:t>Programme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1591" y="1200150"/>
            <a:ext cx="1450284" cy="4619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FR-FR" sz="2400" u="sng"/>
              <a:t>Montage</a:t>
            </a:r>
            <a:endParaRPr lang="FR-FR" sz="24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80" y="1997390"/>
            <a:ext cx="5884089" cy="3193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3" y="5577253"/>
            <a:ext cx="1711493" cy="90087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0209531" y="-47625"/>
            <a:ext cx="19321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/>
              <a:t>Etienne </a:t>
            </a:r>
            <a:r>
              <a:rPr lang="FR-FR" i="1" err="1"/>
              <a:t>Delnott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203" y="1669561"/>
            <a:ext cx="2573498" cy="48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9672" y="2905125"/>
            <a:ext cx="4594225" cy="341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Variateur de lumière.</a:t>
            </a:r>
            <a:endParaRPr lang="fr-FR"/>
          </a:p>
          <a:p>
            <a:r>
              <a:rPr lang="FR-FR"/>
              <a:t>Jouer des sons.</a:t>
            </a:r>
            <a:endParaRPr lang="fr-FR"/>
          </a:p>
          <a:p>
            <a:r>
              <a:rPr lang="FR-FR"/>
              <a:t>Effectuer différentes actions.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66675"/>
            <a:ext cx="121920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5400" u="sng">
                <a:latin typeface="TW Cen MT"/>
              </a:rPr>
              <a:t>Pistes d'évolution</a:t>
            </a:r>
            <a:endParaRPr lang="fr-FR" sz="5400" u="sng">
              <a:latin typeface="Tw Cen MT"/>
            </a:endParaRPr>
          </a:p>
          <a:p>
            <a:pPr algn="ctr"/>
            <a:r>
              <a:rPr lang="FR-FR" sz="5400" u="sng">
                <a:latin typeface="TW Cen MT"/>
              </a:rPr>
              <a:t>et idées d'applications.</a:t>
            </a:r>
            <a:endParaRPr lang="fr-FR" sz="5400" u="sng"/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6152765" y="1807753"/>
            <a:ext cx="48884" cy="4845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673202" y="2931397"/>
            <a:ext cx="4594225" cy="341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Poignée de porte</a:t>
            </a:r>
            <a:endParaRPr lang="fr-FR"/>
          </a:p>
          <a:p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673850" y="1857375"/>
            <a:ext cx="4592951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u="sng"/>
              <a:t>Idées d'application</a:t>
            </a:r>
            <a:endParaRPr lang="fr-FR" u="sng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147763" y="1814513"/>
            <a:ext cx="4567842" cy="839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u="sng"/>
              <a:t>Pistes d'évolution</a:t>
            </a:r>
            <a:endParaRPr lang="fr-FR" u="sng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96" y="5704436"/>
            <a:ext cx="1711493" cy="90087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799625" y="-57150"/>
            <a:ext cx="19321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/>
              <a:t>Victor </a:t>
            </a:r>
            <a:r>
              <a:rPr lang="FR-FR" i="1" err="1"/>
              <a:t>Personnettaz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34019" y="-57150"/>
            <a:ext cx="19321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/>
              <a:t>Valentin </a:t>
            </a:r>
            <a:r>
              <a:rPr lang="FR-FR" i="1" err="1"/>
              <a:t>Casen</a:t>
            </a:r>
          </a:p>
        </p:txBody>
      </p:sp>
    </p:spTree>
    <p:extLst>
      <p:ext uri="{BB962C8B-B14F-4D97-AF65-F5344CB8AC3E}">
        <p14:creationId xmlns:p14="http://schemas.microsoft.com/office/powerpoint/2010/main" val="378224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7200" u="sng"/>
              <a:t>Bilan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49" y="1428253"/>
            <a:ext cx="6317101" cy="4737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3" y="5577253"/>
            <a:ext cx="1711493" cy="9008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209531" y="-47625"/>
            <a:ext cx="19321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i="1"/>
              <a:t>Baptiste Pimont</a:t>
            </a:r>
          </a:p>
        </p:txBody>
      </p:sp>
    </p:spTree>
    <p:extLst>
      <p:ext uri="{BB962C8B-B14F-4D97-AF65-F5344CB8AC3E}">
        <p14:creationId xmlns:p14="http://schemas.microsoft.com/office/powerpoint/2010/main" val="324298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0000" y="1876425"/>
            <a:ext cx="9855294" cy="3491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sz="5400" u="sng"/>
              <a:t>MERCI DE VOTRE ATTENTION.</a:t>
            </a:r>
            <a:endParaRPr lang="fr-FR" sz="5400" u="sng"/>
          </a:p>
          <a:p>
            <a:pPr marL="0" indent="0" algn="ctr">
              <a:buNone/>
            </a:pPr>
            <a:r>
              <a:rPr lang="FR-FR" sz="5400" u="sng"/>
              <a:t>AVEZ-VOUS DES QUESTIONS ?</a:t>
            </a:r>
            <a:endParaRPr lang="fr-FR" sz="5400" u="sng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96" y="5704436"/>
            <a:ext cx="1711493" cy="9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1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revision>1</cp:revision>
  <dcterms:modified xsi:type="dcterms:W3CDTF">2016-11-16T09:19:21Z</dcterms:modified>
</cp:coreProperties>
</file>