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0" r:id="rId6"/>
    <p:sldId id="266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733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6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2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2677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31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1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0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460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61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5B7933-A136-46AB-9CC2-A37F5459D340}" type="datetimeFigureOut">
              <a:rPr lang="fr-FR" smtClean="0"/>
              <a:t>08/09/2020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551FED-60E7-4F02-80E7-8B81F581B47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59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" TargetMode="External"/><Relationship Id="rId2" Type="http://schemas.openxmlformats.org/officeDocument/2006/relationships/hyperlink" Target="https://www.data.gouv.fr/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tworkrepository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8F7CA-B876-44EF-8368-D79F8EB82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659" y="1852608"/>
            <a:ext cx="9746165" cy="2098226"/>
          </a:xfrm>
        </p:spPr>
        <p:txBody>
          <a:bodyPr/>
          <a:lstStyle/>
          <a:p>
            <a:r>
              <a:rPr lang="fr-FR" dirty="0"/>
              <a:t>Projet Tutoré 3A App</a:t>
            </a:r>
            <a:br>
              <a:rPr lang="fr-FR" dirty="0"/>
            </a:br>
            <a:r>
              <a:rPr lang="fr-FR" dirty="0"/>
              <a:t>2020-2021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83FC2F-6992-47DD-A58D-6F5ED862F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H. </a:t>
            </a:r>
            <a:r>
              <a:rPr lang="fr-FR" dirty="0" err="1"/>
              <a:t>Elghazel</a:t>
            </a:r>
            <a:r>
              <a:rPr lang="fr-FR" dirty="0"/>
              <a:t> &amp; M. Haddad</a:t>
            </a:r>
          </a:p>
        </p:txBody>
      </p:sp>
    </p:spTree>
    <p:extLst>
      <p:ext uri="{BB962C8B-B14F-4D97-AF65-F5344CB8AC3E}">
        <p14:creationId xmlns:p14="http://schemas.microsoft.com/office/powerpoint/2010/main" val="415700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2A87D-4749-44AA-9D50-235E5522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par mail :</a:t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AA52-6CE2-4BAB-B1A2-81347070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haytham.elghazel@univ-lyon1.fr</a:t>
            </a:r>
          </a:p>
          <a:p>
            <a:r>
              <a:rPr lang="en-US" dirty="0"/>
              <a:t>mohammed.haddad@univ-lyon1.fr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FF8F5-F2AF-43DF-94ED-A2FDDE3C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1EB931-8A94-45F6-B358-0C8F2733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49262"/>
          </a:xfrm>
        </p:spPr>
        <p:txBody>
          <a:bodyPr>
            <a:normAutofit/>
          </a:bodyPr>
          <a:lstStyle/>
          <a:p>
            <a:r>
              <a:rPr lang="fr-FR" sz="2400" dirty="0"/>
              <a:t>Ce projet est un moyen pour évaluer vos connaissances en :</a:t>
            </a:r>
          </a:p>
          <a:p>
            <a:pPr lvl="1"/>
            <a:r>
              <a:rPr lang="fr-FR" sz="2400" dirty="0"/>
              <a:t>Algorithmique et Programmation : Complexité, Développement</a:t>
            </a:r>
          </a:p>
          <a:p>
            <a:pPr lvl="2"/>
            <a:r>
              <a:rPr lang="en-US" sz="2000" dirty="0"/>
              <a:t>Web, </a:t>
            </a:r>
            <a:r>
              <a:rPr lang="en-US" sz="2000" dirty="0" err="1"/>
              <a:t>Optimisation</a:t>
            </a:r>
            <a:r>
              <a:rPr lang="en-US" sz="2000" dirty="0"/>
              <a:t> du code</a:t>
            </a:r>
          </a:p>
          <a:p>
            <a:pPr lvl="1"/>
            <a:r>
              <a:rPr lang="fr-FR" sz="2400" dirty="0"/>
              <a:t>Base de données : Conception de </a:t>
            </a:r>
            <a:r>
              <a:rPr lang="fr-FR" sz="2400" dirty="0" err="1"/>
              <a:t>BDs</a:t>
            </a:r>
            <a:r>
              <a:rPr lang="fr-FR" sz="2400" dirty="0"/>
              <a:t>, Création, Interrogation,</a:t>
            </a:r>
          </a:p>
          <a:p>
            <a:pPr lvl="2"/>
            <a:r>
              <a:rPr lang="en-US" sz="2000" dirty="0" err="1"/>
              <a:t>Programmation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BD</a:t>
            </a:r>
          </a:p>
          <a:p>
            <a:r>
              <a:rPr lang="fr-FR" sz="2400" dirty="0"/>
              <a:t>Une cohésion dans le groupe : votre premier projet à l’école</a:t>
            </a:r>
          </a:p>
          <a:p>
            <a:pPr lvl="1"/>
            <a:r>
              <a:rPr lang="fr-FR" sz="2400" dirty="0"/>
              <a:t>Travailler en équipe pour répondre à un besoin fonctionnel avec un chef d’équipe ayant le rôle de coordinateur.</a:t>
            </a:r>
          </a:p>
          <a:p>
            <a:pPr lvl="1"/>
            <a:r>
              <a:rPr lang="fr-FR" sz="2400" dirty="0"/>
              <a:t>Obligation d’utiliser un outil collaboratif (</a:t>
            </a:r>
            <a:r>
              <a:rPr lang="fr-FR" sz="2400" dirty="0" err="1"/>
              <a:t>Basecamp</a:t>
            </a:r>
            <a:r>
              <a:rPr lang="fr-FR" sz="2400" dirty="0"/>
              <a:t>, Trello, </a:t>
            </a:r>
            <a:r>
              <a:rPr lang="en-US" sz="2400" dirty="0"/>
              <a:t>etc.)</a:t>
            </a:r>
          </a:p>
        </p:txBody>
      </p:sp>
    </p:spTree>
    <p:extLst>
      <p:ext uri="{BB962C8B-B14F-4D97-AF65-F5344CB8AC3E}">
        <p14:creationId xmlns:p14="http://schemas.microsoft.com/office/powerpoint/2010/main" val="33330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3B1B6-4CED-4D39-94C3-FF00DBC2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Projet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1C378-EAD9-40A7-A1BF-B910AB2D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2800" dirty="0"/>
              <a:t>4 groupes.</a:t>
            </a:r>
          </a:p>
          <a:p>
            <a:endParaRPr lang="fr-FR" sz="2800" dirty="0"/>
          </a:p>
          <a:p>
            <a:r>
              <a:rPr lang="fr-FR" sz="2800" dirty="0"/>
              <a:t>Travail sur les périodes école du S5.</a:t>
            </a:r>
          </a:p>
          <a:p>
            <a:endParaRPr lang="fr-FR" sz="2800" dirty="0"/>
          </a:p>
          <a:p>
            <a:r>
              <a:rPr lang="fr-FR" sz="2800" dirty="0"/>
              <a:t>Soutenances en janvier 2021 : 1 groupe = 30mn.</a:t>
            </a:r>
          </a:p>
        </p:txBody>
      </p:sp>
    </p:spTree>
    <p:extLst>
      <p:ext uri="{BB962C8B-B14F-4D97-AF65-F5344CB8AC3E}">
        <p14:creationId xmlns:p14="http://schemas.microsoft.com/office/powerpoint/2010/main" val="185983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B34F7-D32C-4530-88B9-E5BA6297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601200" cy="1485900"/>
          </a:xfrm>
        </p:spPr>
        <p:txBody>
          <a:bodyPr/>
          <a:lstStyle/>
          <a:p>
            <a:r>
              <a:rPr lang="fr-FR" sz="4800" dirty="0"/>
              <a:t>Thèmes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15CAC-6F4C-4518-9B7A-868C8F4A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09" y="1825625"/>
            <a:ext cx="1061782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Etude des propriétés d’un large volume de données :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Analyse des Réseaux sociaux : </a:t>
            </a:r>
          </a:p>
          <a:p>
            <a:pPr lvl="2"/>
            <a:r>
              <a:rPr lang="fr-FR" sz="2200" dirty="0"/>
              <a:t>stabilité des communautés, impact des influenceurs …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Réseaux de transport : </a:t>
            </a:r>
          </a:p>
          <a:p>
            <a:pPr lvl="2"/>
            <a:r>
              <a:rPr lang="fr-FR" sz="2000" dirty="0"/>
              <a:t>TCL, </a:t>
            </a:r>
            <a:r>
              <a:rPr lang="fr-FR" sz="2000" dirty="0" err="1"/>
              <a:t>Vélo’v</a:t>
            </a:r>
            <a:r>
              <a:rPr lang="fr-FR" sz="2000" dirty="0"/>
              <a:t>, …</a:t>
            </a:r>
          </a:p>
          <a:p>
            <a:pPr lvl="2"/>
            <a:endParaRPr lang="fr-FR" sz="2000" dirty="0"/>
          </a:p>
          <a:p>
            <a:pPr lvl="1"/>
            <a:r>
              <a:rPr lang="fr-FR" sz="2400" dirty="0"/>
              <a:t>Graphes du web : </a:t>
            </a:r>
          </a:p>
          <a:p>
            <a:pPr lvl="2"/>
            <a:r>
              <a:rPr lang="fr-FR" sz="2000" dirty="0" err="1"/>
              <a:t>Knowledge</a:t>
            </a:r>
            <a:r>
              <a:rPr lang="fr-FR" sz="2000" dirty="0"/>
              <a:t> graphs, IMDB, Netflix, …</a:t>
            </a:r>
          </a:p>
          <a:p>
            <a:pPr lvl="2"/>
            <a:endParaRPr lang="fr-FR" sz="2000" dirty="0"/>
          </a:p>
          <a:p>
            <a:pPr lvl="1"/>
            <a:r>
              <a:rPr lang="fr-FR" sz="2400" dirty="0"/>
              <a:t>Autres : vos propositions 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32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F60FA-7E63-4ED0-9E12-EC048805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 err="1"/>
              <a:t>Dataset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3F9AF-D2D1-4F4F-A462-DB800BC0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1"/>
            <a:ext cx="9601200" cy="4493940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/>
              <a:t>Depuis </a:t>
            </a:r>
            <a:r>
              <a:rPr lang="fr-FR" sz="2400" dirty="0" err="1"/>
              <a:t>OpenData</a:t>
            </a:r>
            <a:r>
              <a:rPr lang="fr-FR" sz="2400" dirty="0"/>
              <a:t> France:</a:t>
            </a:r>
          </a:p>
          <a:p>
            <a:pPr lvl="1"/>
            <a:r>
              <a:rPr lang="fr-FR" sz="2400" dirty="0">
                <a:hlinkClick r:id="rId2"/>
              </a:rPr>
              <a:t>https://www.data.gouv.fr/fr/</a:t>
            </a:r>
            <a:r>
              <a:rPr lang="fr-FR" sz="2400" dirty="0"/>
              <a:t> </a:t>
            </a:r>
          </a:p>
          <a:p>
            <a:endParaRPr lang="fr-FR" sz="2400" dirty="0"/>
          </a:p>
          <a:p>
            <a:r>
              <a:rPr lang="fr-FR" sz="2400" dirty="0"/>
              <a:t>Depuis la base de Stanford :</a:t>
            </a:r>
          </a:p>
          <a:p>
            <a:pPr lvl="1"/>
            <a:r>
              <a:rPr lang="fr-FR" sz="2400" dirty="0">
                <a:hlinkClick r:id="rId3"/>
              </a:rPr>
              <a:t>https://snap.stanford.edu/data/</a:t>
            </a:r>
            <a:endParaRPr lang="fr-FR" sz="2400" dirty="0"/>
          </a:p>
          <a:p>
            <a:pPr lvl="1"/>
            <a:endParaRPr lang="fr-FR" sz="2400" dirty="0"/>
          </a:p>
          <a:p>
            <a:r>
              <a:rPr lang="fr-FR" sz="2400" dirty="0"/>
              <a:t>Depuis network repository :</a:t>
            </a:r>
          </a:p>
          <a:p>
            <a:pPr lvl="1"/>
            <a:r>
              <a:rPr lang="fr-FR" sz="2400" dirty="0">
                <a:hlinkClick r:id="rId4"/>
              </a:rPr>
              <a:t>http://networkrepository.com/</a:t>
            </a:r>
            <a:endParaRPr lang="fr-FR" sz="2400" dirty="0"/>
          </a:p>
          <a:p>
            <a:pPr lvl="1"/>
            <a:endParaRPr lang="fr-FR" sz="2400" dirty="0"/>
          </a:p>
          <a:p>
            <a:r>
              <a:rPr lang="fr-FR" sz="2400" dirty="0" err="1"/>
              <a:t>OpenData</a:t>
            </a:r>
            <a:r>
              <a:rPr lang="fr-FR" sz="2400" dirty="0"/>
              <a:t> : Météo France, Aéroports, Métropoles (Lyon) …</a:t>
            </a:r>
          </a:p>
          <a:p>
            <a:endParaRPr lang="fr-FR" sz="2400" dirty="0"/>
          </a:p>
          <a:p>
            <a:r>
              <a:rPr lang="fr-FR" sz="2400" dirty="0"/>
              <a:t>Autres …</a:t>
            </a:r>
          </a:p>
        </p:txBody>
      </p:sp>
    </p:spTree>
    <p:extLst>
      <p:ext uri="{BB962C8B-B14F-4D97-AF65-F5344CB8AC3E}">
        <p14:creationId xmlns:p14="http://schemas.microsoft.com/office/powerpoint/2010/main" val="255830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DE4F3-75AA-4BD7-8E50-962D4AEA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F895E-46C8-4F91-85EB-F384B59E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b="1" dirty="0"/>
              <a:t>Pour le SGBD</a:t>
            </a:r>
          </a:p>
          <a:p>
            <a:pPr lvl="1"/>
            <a:r>
              <a:rPr lang="fr-FR" sz="2400" dirty="0"/>
              <a:t>Libre choix : Oracle, MySQL, SQL Server, Derby</a:t>
            </a:r>
          </a:p>
          <a:p>
            <a:endParaRPr lang="fr-FR" sz="2400" b="1" dirty="0"/>
          </a:p>
          <a:p>
            <a:r>
              <a:rPr lang="fr-FR" sz="2400" b="1" dirty="0"/>
              <a:t>Pour le développement Web </a:t>
            </a:r>
            <a:r>
              <a:rPr lang="fr-FR" sz="2400" dirty="0"/>
              <a:t>: technologies récentes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62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04133-E520-47FE-9A20-6BB9EEA2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Les prochains jours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9D0EB-8F56-4DE9-A40A-7B858B61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08/09 : envoi par email de la constitution des groupes et du thème choisi. Proposition d’un premier jet du cahier de charge. </a:t>
            </a:r>
          </a:p>
          <a:p>
            <a:endParaRPr lang="fr-FR" sz="2400" dirty="0"/>
          </a:p>
          <a:p>
            <a:r>
              <a:rPr lang="fr-FR" sz="2400" dirty="0"/>
              <a:t>09/09 : retour sur le cahier charge et propositions d’améliorations.</a:t>
            </a:r>
          </a:p>
          <a:p>
            <a:endParaRPr lang="fr-FR" sz="2400" dirty="0"/>
          </a:p>
          <a:p>
            <a:r>
              <a:rPr lang="fr-FR" sz="2400" dirty="0"/>
              <a:t>10/09 : Cahier de charge définitif et répartition des tâches au sein des groupes + Lancement du projet.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2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0B7B5-827B-44B1-90BF-19972734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??/01/21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65E45-4585-4E54-9C0E-01C675E4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712" y="1582543"/>
            <a:ext cx="10210800" cy="4807105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1 groupe = 30mn 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Présentation du thème, des problèmes abordés, de l’intérêt de l’étude et des résultats et constatations obtenus = 10mn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Choix technologiques : présentation technique du produit  = 5mn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Manip/démo (détaillée) = 10mn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Questions / réponses = 5mn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Rendu = Code source fonctionnel, commenté et documenté + rapport.</a:t>
            </a:r>
          </a:p>
        </p:txBody>
      </p:sp>
    </p:spTree>
    <p:extLst>
      <p:ext uri="{BB962C8B-B14F-4D97-AF65-F5344CB8AC3E}">
        <p14:creationId xmlns:p14="http://schemas.microsoft.com/office/powerpoint/2010/main" val="409211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B131D-07BF-4156-A5EC-52EC8E00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</a:t>
            </a:r>
            <a:r>
              <a:rPr lang="en-US" dirty="0" err="1"/>
              <a:t>depuis</a:t>
            </a:r>
            <a:r>
              <a:rPr lang="en-US" dirty="0"/>
              <a:t> 2019/2020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6D95BB-6D42-4E57-B407-48B49718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2400" dirty="0"/>
              <a:t>Penser en amont au Projet de création d’entreprise …</a:t>
            </a:r>
          </a:p>
          <a:p>
            <a:pPr lvl="1"/>
            <a:r>
              <a:rPr lang="fr-FR" sz="2400" dirty="0"/>
              <a:t>Idée vers Mars </a:t>
            </a:r>
          </a:p>
          <a:p>
            <a:pPr lvl="1"/>
            <a:r>
              <a:rPr lang="fr-FR" sz="2400" dirty="0" err="1"/>
              <a:t>Buisiness</a:t>
            </a:r>
            <a:r>
              <a:rPr lang="fr-FR" sz="2400" dirty="0"/>
              <a:t> plan vers Juin</a:t>
            </a:r>
          </a:p>
          <a:p>
            <a:pPr lvl="1"/>
            <a:r>
              <a:rPr lang="fr-FR" altLang="fr-FR" sz="2400" dirty="0">
                <a:cs typeface="Arial" pitchFamily="34" charset="0"/>
              </a:rPr>
              <a:t>9 prix à gagner! (innovation technique, meilleur prototype…)</a:t>
            </a:r>
          </a:p>
          <a:p>
            <a:r>
              <a:rPr lang="fr-FR" sz="2400" dirty="0"/>
              <a:t>Cf. cours de Mme. Muriel Viviers.</a:t>
            </a:r>
          </a:p>
        </p:txBody>
      </p:sp>
    </p:spTree>
    <p:extLst>
      <p:ext uri="{BB962C8B-B14F-4D97-AF65-F5344CB8AC3E}">
        <p14:creationId xmlns:p14="http://schemas.microsoft.com/office/powerpoint/2010/main" val="3290785688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49</TotalTime>
  <Words>423</Words>
  <Application>Microsoft Office PowerPoint</Application>
  <PresentationFormat>Grand écran</PresentationFormat>
  <Paragraphs>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Franklin Gothic Book</vt:lpstr>
      <vt:lpstr>Cadrage</vt:lpstr>
      <vt:lpstr>Projet Tutoré 3A App 2020-2021</vt:lpstr>
      <vt:lpstr>Objectifs</vt:lpstr>
      <vt:lpstr>Projet</vt:lpstr>
      <vt:lpstr>Thèmes</vt:lpstr>
      <vt:lpstr>Dataset </vt:lpstr>
      <vt:lpstr>Technologies</vt:lpstr>
      <vt:lpstr>Les prochains jours …</vt:lpstr>
      <vt:lpstr>Soutenance ??/01/21</vt:lpstr>
      <vt:lpstr>Evolution depuis 2019/2020 …</vt:lpstr>
      <vt:lpstr>Contact par mail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4A App 2019-2020</dc:title>
  <dc:creator>Mohammed Haddad</dc:creator>
  <cp:lastModifiedBy>Mohammed Haddad</cp:lastModifiedBy>
  <cp:revision>20</cp:revision>
  <dcterms:created xsi:type="dcterms:W3CDTF">2019-09-04T08:27:05Z</dcterms:created>
  <dcterms:modified xsi:type="dcterms:W3CDTF">2020-09-08T05:52:04Z</dcterms:modified>
</cp:coreProperties>
</file>