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74965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781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86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94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13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05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87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87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675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5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098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2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3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81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57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189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899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8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47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953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878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5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79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4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13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31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75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20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89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31050"/>
            <a:ext cx="8512500" cy="2081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endParaRPr sz="3600" b="1" dirty="0">
              <a:solidFill>
                <a:schemeClr val="lt1"/>
              </a:solidFill>
              <a:latin typeface="Montserrat"/>
              <a:ea typeface="Montserrat"/>
              <a:cs typeface="Montserrat"/>
              <a:sym typeface="Montserrat"/>
            </a:endParaRPr>
          </a:p>
          <a:p>
            <a:pPr lvl="0"/>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GB" sz="1600" b="1" dirty="0" smtClean="0">
                <a:solidFill>
                  <a:srgbClr val="CC0000"/>
                </a:solidFill>
                <a:latin typeface="Montserrat"/>
                <a:ea typeface="Montserrat"/>
                <a:cs typeface="Montserrat"/>
                <a:sym typeface="Montserrat"/>
              </a:rPr>
              <a:t>Team Members</a:t>
            </a: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err="1" smtClean="0">
                <a:solidFill>
                  <a:schemeClr val="lt1"/>
                </a:solidFill>
                <a:latin typeface="Montserrat"/>
                <a:ea typeface="Montserrat"/>
                <a:cs typeface="Montserrat"/>
                <a:sym typeface="Montserrat"/>
              </a:rPr>
              <a:t>Ritesh</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Rajurkar</a:t>
            </a: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US" sz="1600" b="1" dirty="0" err="1" smtClean="0">
                <a:solidFill>
                  <a:schemeClr val="lt1"/>
                </a:solidFill>
                <a:latin typeface="Montserrat"/>
                <a:ea typeface="Montserrat"/>
                <a:cs typeface="Montserrat"/>
                <a:sym typeface="Montserrat"/>
              </a:rPr>
              <a:t>Bapu</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Bordekar</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On-screen Show (16:9)</PresentationFormat>
  <Paragraphs>126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Montserrat</vt:lpstr>
      <vt:lpstr>Courier New</vt:lpstr>
      <vt:lpstr>Simple Light</vt:lpstr>
      <vt:lpstr>Capstone Project - 3 Credit Card Default Prediction  Team Members Ritesh Rajurkar Bapu Bordekar</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Credit Card Default Prediction  Team Members Ritesh Rajurkar Bapu Bordekar</dc:title>
  <cp:lastModifiedBy>Microsoft account</cp:lastModifiedBy>
  <cp:revision>1</cp:revision>
  <dcterms:modified xsi:type="dcterms:W3CDTF">2022-07-11T02:47:50Z</dcterms:modified>
</cp:coreProperties>
</file>