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9929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62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0d60639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20d60639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920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88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993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43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71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91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9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313077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313077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79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0e1f85d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0e1f85d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38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0d606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0d606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17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401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46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1114775"/>
            <a:ext cx="85125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- 1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Bookings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800" b="1" u="sng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sz="18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Ritesh</a:t>
            </a:r>
            <a:r>
              <a:rPr lang="en-GB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Shekhar</a:t>
            </a:r>
            <a:r>
              <a:rPr lang="en-GB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Rajurkar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Bapu</a:t>
            </a:r>
            <a:r>
              <a:rPr lang="en-GB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Bordekar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Owner: What impacts cancellations?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405076"/>
            <a:ext cx="4076700" cy="26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47150" y="976075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Effect of ADR on cancellations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648200" y="979975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Effect of deposit type on cancellations-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25" y="1509125"/>
            <a:ext cx="4028250" cy="254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 taken to articulate the problem statements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Room upgrade analysis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Consideration of data subsets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cancellations for bookings is the highest (~95%)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Worst time to head to Portugal: July and August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categories should facilitators/owners focus on: The highest number of bookings are done by couples for both segments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leading indicator of cancellations is high lead time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Analysis of Data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When is the worst time to go to Portugal? - Customer 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kind of people go to Portugal? - Facilitator/Owner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impacts cancellations? - Owner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The dataset spans over three years - 2015, 2016 and 2017.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1. 'hotel': 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Denotes the type of hotel - Resort hotel or city hotel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2. 'canceled':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Denoted by '1' if booking was cancelled or '0' otherwise 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3. 'lead_time': 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Period between time of booking and checking in (considered in days here)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4. ‘arrival_date_month’ :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The month the customer arrived at the hotel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5. ‘country’: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 The country of origin of the customer; has 158 countries listed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6.  ‘adr’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: Average rental revenue earned for an occupied room per day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7. [Additional] Booking category</a:t>
            </a:r>
            <a:r>
              <a:rPr lang="en-GB" sz="1600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: ‘individuals’, ‘couples’ and ‘family’</a:t>
            </a:r>
            <a:endParaRPr sz="1600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 (contd)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Assumptions: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1. Rows where the ADR reads zero but the status reads 'check-out' have been ignored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2. Rows where the number of people sums up to zero, but the status reads 'check-out' have not been considered</a:t>
            </a:r>
            <a:endParaRPr sz="1600" b="1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3. Market segments are considered distribution channels</a:t>
            </a:r>
            <a:endParaRPr sz="1600" b="1">
              <a:solidFill>
                <a:srgbClr val="000000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Customer: </a:t>
            </a:r>
            <a:r>
              <a:rPr lang="en-GB" sz="2400" b="1">
                <a:latin typeface="Montserrat"/>
                <a:ea typeface="Montserrat"/>
                <a:cs typeface="Montserrat"/>
                <a:sym typeface="Montserrat"/>
              </a:rPr>
              <a:t>Portugal, here we come...or not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25" y="1283275"/>
            <a:ext cx="4321525" cy="30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70950" y="947500"/>
            <a:ext cx="3976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Top 10 countries by number of bookings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150" y="1332300"/>
            <a:ext cx="41814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459950" y="941525"/>
            <a:ext cx="39768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Break-up of types of hotels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431125" y="4476325"/>
            <a:ext cx="8352900" cy="39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 fact: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School summer breaks in Portugal are between mid-June and mid-September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18550" y="947500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Break-up of most busy months by type of hotel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384500" y="947500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ADR trends over the months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Customer: </a:t>
            </a:r>
            <a:r>
              <a:rPr lang="en-GB" sz="2400" b="1">
                <a:latin typeface="Montserrat"/>
                <a:ea typeface="Montserrat"/>
                <a:cs typeface="Montserrat"/>
                <a:sym typeface="Montserrat"/>
              </a:rPr>
              <a:t>Portugal, here we come...or not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579" y="1296400"/>
            <a:ext cx="4078695" cy="26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25" y="1296400"/>
            <a:ext cx="3943249" cy="276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Facilitator/Owner: Who does the booking?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650" y="1223450"/>
            <a:ext cx="3193879" cy="28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37" y="1170125"/>
            <a:ext cx="3410288" cy="2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47150" y="871300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Break-up of distribution channels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860188" y="778725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Types of bookings during 2015-2017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Owner: What impacts cancellations?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75" y="1509850"/>
            <a:ext cx="7173750" cy="3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404538" y="1089338"/>
            <a:ext cx="46932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Effect of lead time on cancellations</a:t>
            </a:r>
            <a:endParaRPr b="1" u="sng">
              <a:solidFill>
                <a:schemeClr val="lt1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Montserrat</vt:lpstr>
      <vt:lpstr>Arial</vt:lpstr>
      <vt:lpstr>Simple Light</vt:lpstr>
      <vt:lpstr>Capstone Project - 1 Hotel Bookings Analysis  Team Members Ritesh Shekhar Rajurkar Bapu Bordekar</vt:lpstr>
      <vt:lpstr>Content</vt:lpstr>
      <vt:lpstr>Problem Statements</vt:lpstr>
      <vt:lpstr>Data Summary</vt:lpstr>
      <vt:lpstr>Data Summary (contd)</vt:lpstr>
      <vt:lpstr>Customer: Portugal, here we come...or not </vt:lpstr>
      <vt:lpstr>Customer: Portugal, here we come...or not </vt:lpstr>
      <vt:lpstr>Facilitator/Owner: Who does the booking?</vt:lpstr>
      <vt:lpstr>Owner: What impacts cancellations?</vt:lpstr>
      <vt:lpstr>Owner: What impacts cancellations?</vt:lpstr>
      <vt:lpstr>Challenges</vt:lpstr>
      <vt:lpstr>Conclusions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- 1 Team 6 : Hotel Bookings Analysis  Team Members Ritesh Shekhar Rajurkar Bapu Bordekar</dc:title>
  <cp:lastModifiedBy>Microsoft account</cp:lastModifiedBy>
  <cp:revision>2</cp:revision>
  <dcterms:modified xsi:type="dcterms:W3CDTF">2022-07-08T06:03:04Z</dcterms:modified>
</cp:coreProperties>
</file>