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7" r:id="rId4"/>
    <p:sldId id="258" r:id="rId5"/>
    <p:sldId id="259" r:id="rId6"/>
    <p:sldId id="268" r:id="rId7"/>
    <p:sldId id="260" r:id="rId8"/>
    <p:sldId id="274" r:id="rId9"/>
    <p:sldId id="261" r:id="rId10"/>
    <p:sldId id="280" r:id="rId11"/>
    <p:sldId id="281" r:id="rId12"/>
    <p:sldId id="283" r:id="rId13"/>
    <p:sldId id="284" r:id="rId14"/>
    <p:sldId id="262" r:id="rId15"/>
    <p:sldId id="282" r:id="rId16"/>
    <p:sldId id="288" r:id="rId17"/>
    <p:sldId id="267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968"/>
    <a:srgbClr val="01CDCB"/>
    <a:srgbClr val="FDBE5D"/>
    <a:srgbClr val="D0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060"/>
    <p:restoredTop sz="94660"/>
  </p:normalViewPr>
  <p:slideViewPr>
    <p:cSldViewPr snapToGrid="0" showGuides="1">
      <p:cViewPr>
        <p:scale>
          <a:sx n="100" d="100"/>
          <a:sy n="100" d="100"/>
        </p:scale>
        <p:origin x="762" y="756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F0034-CF82-4541-AF1E-65E2DD45BF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409F92-F4B3-4392-AC98-9B901EB447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D631E1-1D6A-4B8E-9C3F-89A95B28CC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0" name="组合 11"/>
          <p:cNvGrpSpPr/>
          <p:nvPr/>
        </p:nvGrpSpPr>
        <p:grpSpPr>
          <a:xfrm>
            <a:off x="7312025" y="-6350"/>
            <a:ext cx="3565525" cy="892175"/>
            <a:chOff x="6587774" y="-5644"/>
            <a:chExt cx="4289776" cy="1072444"/>
          </a:xfrm>
        </p:grpSpPr>
        <p:sp>
          <p:nvSpPr>
            <p:cNvPr id="6" name="矩形 5"/>
            <p:cNvSpPr/>
            <p:nvPr/>
          </p:nvSpPr>
          <p:spPr>
            <a:xfrm>
              <a:off x="9805106" y="-5644"/>
              <a:ext cx="1072444" cy="1072444"/>
            </a:xfrm>
            <a:prstGeom prst="rect">
              <a:avLst/>
            </a:prstGeom>
            <a:solidFill>
              <a:srgbClr val="01C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32662" y="-5644"/>
              <a:ext cx="1072444" cy="1072444"/>
            </a:xfrm>
            <a:prstGeom prst="rect">
              <a:avLst/>
            </a:prstGeom>
            <a:solidFill>
              <a:srgbClr val="FDB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660218" y="-5644"/>
              <a:ext cx="1072444" cy="1072444"/>
            </a:xfrm>
            <a:prstGeom prst="rect">
              <a:avLst/>
            </a:prstGeom>
            <a:solidFill>
              <a:srgbClr val="FD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87774" y="-5644"/>
              <a:ext cx="1072444" cy="1072444"/>
            </a:xfrm>
            <a:prstGeom prst="rect">
              <a:avLst/>
            </a:prstGeom>
            <a:solidFill>
              <a:srgbClr val="D0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689100" y="-6350"/>
            <a:ext cx="2035175" cy="892175"/>
          </a:xfrm>
          <a:prstGeom prst="rect">
            <a:avLst/>
          </a:prstGeom>
          <a:solidFill>
            <a:srgbClr val="01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2" name="Freeform 105"/>
          <p:cNvSpPr/>
          <p:nvPr/>
        </p:nvSpPr>
        <p:spPr>
          <a:xfrm>
            <a:off x="7586663" y="314325"/>
            <a:ext cx="341312" cy="250825"/>
          </a:xfrm>
          <a:custGeom>
            <a:avLst/>
            <a:gdLst/>
            <a:ahLst/>
            <a:cxnLst>
              <a:cxn ang="0">
                <a:pos x="4708" y="154589"/>
              </a:cxn>
              <a:cxn ang="0">
                <a:pos x="4708" y="135708"/>
              </a:cxn>
              <a:cxn ang="0">
                <a:pos x="38839" y="101486"/>
              </a:cxn>
              <a:cxn ang="0">
                <a:pos x="57670" y="101486"/>
              </a:cxn>
              <a:cxn ang="0">
                <a:pos x="112986" y="156949"/>
              </a:cxn>
              <a:cxn ang="0">
                <a:pos x="132994" y="156949"/>
              </a:cxn>
              <a:cxn ang="0">
                <a:pos x="283642" y="4720"/>
              </a:cxn>
              <a:cxn ang="0">
                <a:pos x="302473" y="4720"/>
              </a:cxn>
              <a:cxn ang="0">
                <a:pos x="336604" y="38942"/>
              </a:cxn>
              <a:cxn ang="0">
                <a:pos x="336604" y="57823"/>
              </a:cxn>
              <a:cxn ang="0">
                <a:pos x="153002" y="241913"/>
              </a:cxn>
              <a:cxn ang="0">
                <a:pos x="130640" y="251354"/>
              </a:cxn>
              <a:cxn ang="0">
                <a:pos x="114163" y="251354"/>
              </a:cxn>
              <a:cxn ang="0">
                <a:pos x="91801" y="241913"/>
              </a:cxn>
              <a:cxn ang="0">
                <a:pos x="4708" y="154589"/>
              </a:cxn>
            </a:cxnLst>
            <a:pathLst>
              <a:path w="290" h="213">
                <a:moveTo>
                  <a:pt x="4" y="131"/>
                </a:moveTo>
                <a:cubicBezTo>
                  <a:pt x="0" y="127"/>
                  <a:pt x="0" y="120"/>
                  <a:pt x="4" y="115"/>
                </a:cubicBezTo>
                <a:cubicBezTo>
                  <a:pt x="33" y="86"/>
                  <a:pt x="33" y="86"/>
                  <a:pt x="33" y="86"/>
                </a:cubicBezTo>
                <a:cubicBezTo>
                  <a:pt x="38" y="82"/>
                  <a:pt x="45" y="82"/>
                  <a:pt x="49" y="86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101" y="137"/>
                  <a:pt x="108" y="137"/>
                  <a:pt x="113" y="133"/>
                </a:cubicBezTo>
                <a:cubicBezTo>
                  <a:pt x="241" y="4"/>
                  <a:pt x="241" y="4"/>
                  <a:pt x="241" y="4"/>
                </a:cubicBezTo>
                <a:cubicBezTo>
                  <a:pt x="245" y="0"/>
                  <a:pt x="252" y="0"/>
                  <a:pt x="257" y="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0" y="37"/>
                  <a:pt x="290" y="45"/>
                  <a:pt x="286" y="49"/>
                </a:cubicBezTo>
                <a:cubicBezTo>
                  <a:pt x="130" y="205"/>
                  <a:pt x="130" y="205"/>
                  <a:pt x="130" y="205"/>
                </a:cubicBezTo>
                <a:cubicBezTo>
                  <a:pt x="126" y="209"/>
                  <a:pt x="117" y="213"/>
                  <a:pt x="111" y="213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1" y="213"/>
                  <a:pt x="82" y="209"/>
                  <a:pt x="78" y="205"/>
                </a:cubicBezTo>
                <a:lnTo>
                  <a:pt x="4" y="13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3" name="Freeform 188"/>
          <p:cNvSpPr/>
          <p:nvPr/>
        </p:nvSpPr>
        <p:spPr>
          <a:xfrm>
            <a:off x="9371013" y="314325"/>
            <a:ext cx="338137" cy="296863"/>
          </a:xfrm>
          <a:custGeom>
            <a:avLst/>
            <a:gdLst/>
            <a:ahLst/>
            <a:cxnLst>
              <a:cxn ang="0">
                <a:pos x="255176" y="0"/>
              </a:cxn>
              <a:cxn ang="0">
                <a:pos x="169334" y="51741"/>
              </a:cxn>
              <a:cxn ang="0">
                <a:pos x="84667" y="0"/>
              </a:cxn>
              <a:cxn ang="0">
                <a:pos x="0" y="84667"/>
              </a:cxn>
              <a:cxn ang="0">
                <a:pos x="42333" y="169334"/>
              </a:cxn>
              <a:cxn ang="0">
                <a:pos x="169334" y="296334"/>
              </a:cxn>
              <a:cxn ang="0">
                <a:pos x="296334" y="169334"/>
              </a:cxn>
              <a:cxn ang="0">
                <a:pos x="338667" y="84667"/>
              </a:cxn>
              <a:cxn ang="0">
                <a:pos x="255176" y="0"/>
              </a:cxn>
            </a:cxnLst>
            <a:pathLst>
              <a:path w="288" h="252">
                <a:moveTo>
                  <a:pt x="217" y="0"/>
                </a:moveTo>
                <a:cubicBezTo>
                  <a:pt x="180" y="0"/>
                  <a:pt x="144" y="44"/>
                  <a:pt x="144" y="44"/>
                </a:cubicBezTo>
                <a:cubicBezTo>
                  <a:pt x="144" y="44"/>
                  <a:pt x="108" y="0"/>
                  <a:pt x="72" y="0"/>
                </a:cubicBezTo>
                <a:cubicBezTo>
                  <a:pt x="35" y="0"/>
                  <a:pt x="0" y="18"/>
                  <a:pt x="0" y="72"/>
                </a:cubicBezTo>
                <a:cubicBezTo>
                  <a:pt x="0" y="111"/>
                  <a:pt x="36" y="144"/>
                  <a:pt x="36" y="144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44"/>
                  <a:pt x="288" y="111"/>
                  <a:pt x="288" y="72"/>
                </a:cubicBezTo>
                <a:cubicBezTo>
                  <a:pt x="288" y="18"/>
                  <a:pt x="253" y="0"/>
                  <a:pt x="217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4" name="Freeform 248"/>
          <p:cNvSpPr/>
          <p:nvPr/>
        </p:nvSpPr>
        <p:spPr>
          <a:xfrm>
            <a:off x="8594725" y="269875"/>
            <a:ext cx="153988" cy="341313"/>
          </a:xfrm>
          <a:custGeom>
            <a:avLst/>
            <a:gdLst/>
            <a:ahLst/>
            <a:cxnLst>
              <a:cxn ang="0">
                <a:pos x="133390" y="263366"/>
              </a:cxn>
              <a:cxn ang="0">
                <a:pos x="133390" y="264547"/>
              </a:cxn>
              <a:cxn ang="0">
                <a:pos x="76729" y="321236"/>
              </a:cxn>
              <a:cxn ang="0">
                <a:pos x="18887" y="265728"/>
              </a:cxn>
              <a:cxn ang="0">
                <a:pos x="18887" y="264547"/>
              </a:cxn>
              <a:cxn ang="0">
                <a:pos x="18887" y="263366"/>
              </a:cxn>
              <a:cxn ang="0">
                <a:pos x="18887" y="56689"/>
              </a:cxn>
              <a:cxn ang="0">
                <a:pos x="18887" y="56689"/>
              </a:cxn>
              <a:cxn ang="0">
                <a:pos x="18887" y="56689"/>
              </a:cxn>
              <a:cxn ang="0">
                <a:pos x="18887" y="54327"/>
              </a:cxn>
              <a:cxn ang="0">
                <a:pos x="54301" y="20077"/>
              </a:cxn>
              <a:cxn ang="0">
                <a:pos x="88533" y="54327"/>
              </a:cxn>
              <a:cxn ang="0">
                <a:pos x="88533" y="56689"/>
              </a:cxn>
              <a:cxn ang="0">
                <a:pos x="88533" y="75585"/>
              </a:cxn>
              <a:cxn ang="0">
                <a:pos x="88533" y="93300"/>
              </a:cxn>
              <a:cxn ang="0">
                <a:pos x="88533" y="245651"/>
              </a:cxn>
              <a:cxn ang="0">
                <a:pos x="88533" y="245651"/>
              </a:cxn>
              <a:cxn ang="0">
                <a:pos x="88533" y="263366"/>
              </a:cxn>
              <a:cxn ang="0">
                <a:pos x="88533" y="263366"/>
              </a:cxn>
              <a:cxn ang="0">
                <a:pos x="88533" y="264547"/>
              </a:cxn>
              <a:cxn ang="0">
                <a:pos x="88533" y="265728"/>
              </a:cxn>
              <a:cxn ang="0">
                <a:pos x="88533" y="265728"/>
              </a:cxn>
              <a:cxn ang="0">
                <a:pos x="75549" y="277538"/>
              </a:cxn>
              <a:cxn ang="0">
                <a:pos x="63744" y="265728"/>
              </a:cxn>
              <a:cxn ang="0">
                <a:pos x="63744" y="264547"/>
              </a:cxn>
              <a:cxn ang="0">
                <a:pos x="63744" y="245651"/>
              </a:cxn>
              <a:cxn ang="0">
                <a:pos x="63744" y="106291"/>
              </a:cxn>
              <a:cxn ang="0">
                <a:pos x="43677" y="106291"/>
              </a:cxn>
              <a:cxn ang="0">
                <a:pos x="43677" y="245651"/>
              </a:cxn>
              <a:cxn ang="0">
                <a:pos x="43677" y="264547"/>
              </a:cxn>
              <a:cxn ang="0">
                <a:pos x="43677" y="264547"/>
              </a:cxn>
              <a:cxn ang="0">
                <a:pos x="43677" y="264547"/>
              </a:cxn>
              <a:cxn ang="0">
                <a:pos x="43677" y="265728"/>
              </a:cxn>
              <a:cxn ang="0">
                <a:pos x="75549" y="297615"/>
              </a:cxn>
              <a:cxn ang="0">
                <a:pos x="108601" y="265728"/>
              </a:cxn>
              <a:cxn ang="0">
                <a:pos x="108601" y="265728"/>
              </a:cxn>
              <a:cxn ang="0">
                <a:pos x="108601" y="264547"/>
              </a:cxn>
              <a:cxn ang="0">
                <a:pos x="108601" y="264547"/>
              </a:cxn>
              <a:cxn ang="0">
                <a:pos x="108601" y="264547"/>
              </a:cxn>
              <a:cxn ang="0">
                <a:pos x="108601" y="75585"/>
              </a:cxn>
              <a:cxn ang="0">
                <a:pos x="108601" y="56689"/>
              </a:cxn>
              <a:cxn ang="0">
                <a:pos x="108601" y="54327"/>
              </a:cxn>
              <a:cxn ang="0">
                <a:pos x="108601" y="54327"/>
              </a:cxn>
              <a:cxn ang="0">
                <a:pos x="54301" y="0"/>
              </a:cxn>
              <a:cxn ang="0">
                <a:pos x="0" y="54327"/>
              </a:cxn>
              <a:cxn ang="0">
                <a:pos x="0" y="56689"/>
              </a:cxn>
              <a:cxn ang="0">
                <a:pos x="0" y="56689"/>
              </a:cxn>
              <a:cxn ang="0">
                <a:pos x="0" y="263366"/>
              </a:cxn>
              <a:cxn ang="0">
                <a:pos x="0" y="263366"/>
              </a:cxn>
              <a:cxn ang="0">
                <a:pos x="0" y="264547"/>
              </a:cxn>
              <a:cxn ang="0">
                <a:pos x="0" y="264547"/>
              </a:cxn>
              <a:cxn ang="0">
                <a:pos x="0" y="265728"/>
              </a:cxn>
              <a:cxn ang="0">
                <a:pos x="0" y="265728"/>
              </a:cxn>
              <a:cxn ang="0">
                <a:pos x="76729" y="341313"/>
              </a:cxn>
              <a:cxn ang="0">
                <a:pos x="152278" y="264547"/>
              </a:cxn>
              <a:cxn ang="0">
                <a:pos x="152278" y="263366"/>
              </a:cxn>
              <a:cxn ang="0">
                <a:pos x="153458" y="263366"/>
              </a:cxn>
              <a:cxn ang="0">
                <a:pos x="153458" y="43698"/>
              </a:cxn>
              <a:cxn ang="0">
                <a:pos x="133390" y="43698"/>
              </a:cxn>
              <a:cxn ang="0">
                <a:pos x="133390" y="263366"/>
              </a:cxn>
            </a:cxnLst>
            <a:pathLst>
              <a:path w="130" h="289">
                <a:moveTo>
                  <a:pt x="113" y="223"/>
                </a:moveTo>
                <a:cubicBezTo>
                  <a:pt x="113" y="224"/>
                  <a:pt x="113" y="224"/>
                  <a:pt x="113" y="224"/>
                </a:cubicBezTo>
                <a:cubicBezTo>
                  <a:pt x="113" y="251"/>
                  <a:pt x="91" y="272"/>
                  <a:pt x="65" y="272"/>
                </a:cubicBezTo>
                <a:cubicBezTo>
                  <a:pt x="38" y="272"/>
                  <a:pt x="17" y="251"/>
                  <a:pt x="16" y="225"/>
                </a:cubicBezTo>
                <a:cubicBezTo>
                  <a:pt x="16" y="224"/>
                  <a:pt x="16" y="224"/>
                  <a:pt x="16" y="224"/>
                </a:cubicBezTo>
                <a:cubicBezTo>
                  <a:pt x="16" y="224"/>
                  <a:pt x="16" y="224"/>
                  <a:pt x="16" y="223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30"/>
                  <a:pt x="30" y="17"/>
                  <a:pt x="46" y="17"/>
                </a:cubicBezTo>
                <a:cubicBezTo>
                  <a:pt x="62" y="17"/>
                  <a:pt x="75" y="30"/>
                  <a:pt x="75" y="46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4"/>
                  <a:pt x="75" y="224"/>
                  <a:pt x="75" y="224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30"/>
                  <a:pt x="70" y="235"/>
                  <a:pt x="64" y="235"/>
                </a:cubicBezTo>
                <a:cubicBezTo>
                  <a:pt x="59" y="235"/>
                  <a:pt x="54" y="230"/>
                  <a:pt x="54" y="225"/>
                </a:cubicBezTo>
                <a:cubicBezTo>
                  <a:pt x="54" y="225"/>
                  <a:pt x="54" y="224"/>
                  <a:pt x="54" y="224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90"/>
                  <a:pt x="54" y="90"/>
                  <a:pt x="54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5"/>
                  <a:pt x="37" y="225"/>
                </a:cubicBezTo>
                <a:cubicBezTo>
                  <a:pt x="37" y="240"/>
                  <a:pt x="49" y="252"/>
                  <a:pt x="64" y="252"/>
                </a:cubicBezTo>
                <a:cubicBezTo>
                  <a:pt x="79" y="252"/>
                  <a:pt x="91" y="240"/>
                  <a:pt x="92" y="225"/>
                </a:cubicBezTo>
                <a:cubicBezTo>
                  <a:pt x="92" y="225"/>
                  <a:pt x="92" y="225"/>
                  <a:pt x="92" y="225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91" y="21"/>
                  <a:pt x="71" y="0"/>
                  <a:pt x="46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60"/>
                  <a:pt x="29" y="289"/>
                  <a:pt x="65" y="289"/>
                </a:cubicBezTo>
                <a:cubicBezTo>
                  <a:pt x="100" y="289"/>
                  <a:pt x="129" y="260"/>
                  <a:pt x="129" y="224"/>
                </a:cubicBezTo>
                <a:cubicBezTo>
                  <a:pt x="129" y="224"/>
                  <a:pt x="129" y="223"/>
                  <a:pt x="129" y="223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13" y="37"/>
                  <a:pt x="113" y="37"/>
                  <a:pt x="113" y="37"/>
                </a:cubicBezTo>
                <a:lnTo>
                  <a:pt x="113" y="22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5" name="Freeform 411"/>
          <p:cNvSpPr>
            <a:spLocks noEditPoints="1"/>
          </p:cNvSpPr>
          <p:nvPr/>
        </p:nvSpPr>
        <p:spPr>
          <a:xfrm>
            <a:off x="10263188" y="269875"/>
            <a:ext cx="338137" cy="341313"/>
          </a:xfrm>
          <a:custGeom>
            <a:avLst/>
            <a:gdLst/>
            <a:ahLst/>
            <a:cxnLst>
              <a:cxn ang="0">
                <a:pos x="329260" y="139844"/>
              </a:cxn>
              <a:cxn ang="0">
                <a:pos x="278695" y="130363"/>
              </a:cxn>
              <a:cxn ang="0">
                <a:pos x="275167" y="120882"/>
              </a:cxn>
              <a:cxn ang="0">
                <a:pos x="304565" y="78218"/>
              </a:cxn>
              <a:cxn ang="0">
                <a:pos x="303389" y="63996"/>
              </a:cxn>
              <a:cxn ang="0">
                <a:pos x="275167" y="35554"/>
              </a:cxn>
              <a:cxn ang="0">
                <a:pos x="261056" y="34368"/>
              </a:cxn>
              <a:cxn ang="0">
                <a:pos x="218722" y="63996"/>
              </a:cxn>
              <a:cxn ang="0">
                <a:pos x="209315" y="60441"/>
              </a:cxn>
              <a:cxn ang="0">
                <a:pos x="199908" y="9481"/>
              </a:cxn>
              <a:cxn ang="0">
                <a:pos x="189324" y="0"/>
              </a:cxn>
              <a:cxn ang="0">
                <a:pos x="149343" y="0"/>
              </a:cxn>
              <a:cxn ang="0">
                <a:pos x="138759" y="9481"/>
              </a:cxn>
              <a:cxn ang="0">
                <a:pos x="129352" y="60441"/>
              </a:cxn>
              <a:cxn ang="0">
                <a:pos x="121120" y="63996"/>
              </a:cxn>
              <a:cxn ang="0">
                <a:pos x="77611" y="34368"/>
              </a:cxn>
              <a:cxn ang="0">
                <a:pos x="63500" y="35554"/>
              </a:cxn>
              <a:cxn ang="0">
                <a:pos x="36454" y="63996"/>
              </a:cxn>
              <a:cxn ang="0">
                <a:pos x="34102" y="78218"/>
              </a:cxn>
              <a:cxn ang="0">
                <a:pos x="63500" y="120882"/>
              </a:cxn>
              <a:cxn ang="0">
                <a:pos x="59972" y="130363"/>
              </a:cxn>
              <a:cxn ang="0">
                <a:pos x="9407" y="139844"/>
              </a:cxn>
              <a:cxn ang="0">
                <a:pos x="0" y="150510"/>
              </a:cxn>
              <a:cxn ang="0">
                <a:pos x="0" y="190804"/>
              </a:cxn>
              <a:cxn ang="0">
                <a:pos x="9407" y="201470"/>
              </a:cxn>
              <a:cxn ang="0">
                <a:pos x="59972" y="210951"/>
              </a:cxn>
              <a:cxn ang="0">
                <a:pos x="63500" y="220432"/>
              </a:cxn>
              <a:cxn ang="0">
                <a:pos x="34102" y="263096"/>
              </a:cxn>
              <a:cxn ang="0">
                <a:pos x="36454" y="277318"/>
              </a:cxn>
              <a:cxn ang="0">
                <a:pos x="63500" y="305760"/>
              </a:cxn>
              <a:cxn ang="0">
                <a:pos x="77611" y="306946"/>
              </a:cxn>
              <a:cxn ang="0">
                <a:pos x="121120" y="277318"/>
              </a:cxn>
              <a:cxn ang="0">
                <a:pos x="129352" y="280873"/>
              </a:cxn>
              <a:cxn ang="0">
                <a:pos x="138759" y="331833"/>
              </a:cxn>
              <a:cxn ang="0">
                <a:pos x="149343" y="341314"/>
              </a:cxn>
              <a:cxn ang="0">
                <a:pos x="189324" y="341314"/>
              </a:cxn>
              <a:cxn ang="0">
                <a:pos x="199908" y="331833"/>
              </a:cxn>
              <a:cxn ang="0">
                <a:pos x="209315" y="280873"/>
              </a:cxn>
              <a:cxn ang="0">
                <a:pos x="218722" y="277318"/>
              </a:cxn>
              <a:cxn ang="0">
                <a:pos x="261056" y="306946"/>
              </a:cxn>
              <a:cxn ang="0">
                <a:pos x="275167" y="305760"/>
              </a:cxn>
              <a:cxn ang="0">
                <a:pos x="303389" y="277318"/>
              </a:cxn>
              <a:cxn ang="0">
                <a:pos x="304565" y="263096"/>
              </a:cxn>
              <a:cxn ang="0">
                <a:pos x="275167" y="220432"/>
              </a:cxn>
              <a:cxn ang="0">
                <a:pos x="278695" y="210951"/>
              </a:cxn>
              <a:cxn ang="0">
                <a:pos x="329260" y="201470"/>
              </a:cxn>
              <a:cxn ang="0">
                <a:pos x="338667" y="190804"/>
              </a:cxn>
              <a:cxn ang="0">
                <a:pos x="338667" y="150510"/>
              </a:cxn>
              <a:cxn ang="0">
                <a:pos x="329260" y="139844"/>
              </a:cxn>
              <a:cxn ang="0">
                <a:pos x="169334" y="232283"/>
              </a:cxn>
              <a:cxn ang="0">
                <a:pos x="108185" y="170657"/>
              </a:cxn>
              <a:cxn ang="0">
                <a:pos x="169334" y="109031"/>
              </a:cxn>
              <a:cxn ang="0">
                <a:pos x="230482" y="170657"/>
              </a:cxn>
              <a:cxn ang="0">
                <a:pos x="169334" y="232283"/>
              </a:cxn>
            </a:cxnLst>
            <a:pathLst>
              <a:path w="288" h="288">
                <a:moveTo>
                  <a:pt x="280" y="118"/>
                </a:moveTo>
                <a:cubicBezTo>
                  <a:pt x="237" y="110"/>
                  <a:pt x="237" y="110"/>
                  <a:pt x="237" y="110"/>
                </a:cubicBezTo>
                <a:cubicBezTo>
                  <a:pt x="233" y="109"/>
                  <a:pt x="232" y="106"/>
                  <a:pt x="234" y="102"/>
                </a:cubicBezTo>
                <a:cubicBezTo>
                  <a:pt x="259" y="66"/>
                  <a:pt x="259" y="66"/>
                  <a:pt x="259" y="66"/>
                </a:cubicBezTo>
                <a:cubicBezTo>
                  <a:pt x="261" y="62"/>
                  <a:pt x="261" y="57"/>
                  <a:pt x="258" y="54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1" y="27"/>
                  <a:pt x="226" y="27"/>
                  <a:pt x="222" y="29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2" y="56"/>
                  <a:pt x="179" y="55"/>
                  <a:pt x="178" y="51"/>
                </a:cubicBezTo>
                <a:cubicBezTo>
                  <a:pt x="170" y="8"/>
                  <a:pt x="170" y="8"/>
                  <a:pt x="170" y="8"/>
                </a:cubicBezTo>
                <a:cubicBezTo>
                  <a:pt x="169" y="4"/>
                  <a:pt x="165" y="0"/>
                  <a:pt x="16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3" y="0"/>
                  <a:pt x="119" y="4"/>
                  <a:pt x="118" y="8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5"/>
                  <a:pt x="106" y="56"/>
                  <a:pt x="103" y="54"/>
                </a:cubicBezTo>
                <a:cubicBezTo>
                  <a:pt x="66" y="29"/>
                  <a:pt x="66" y="29"/>
                  <a:pt x="66" y="29"/>
                </a:cubicBezTo>
                <a:cubicBezTo>
                  <a:pt x="63" y="27"/>
                  <a:pt x="57" y="27"/>
                  <a:pt x="54" y="30"/>
                </a:cubicBezTo>
                <a:cubicBezTo>
                  <a:pt x="31" y="54"/>
                  <a:pt x="31" y="54"/>
                  <a:pt x="31" y="54"/>
                </a:cubicBezTo>
                <a:cubicBezTo>
                  <a:pt x="28" y="57"/>
                  <a:pt x="27" y="62"/>
                  <a:pt x="29" y="6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6" y="106"/>
                  <a:pt x="55" y="109"/>
                  <a:pt x="51" y="110"/>
                </a:cubicBezTo>
                <a:cubicBezTo>
                  <a:pt x="8" y="118"/>
                  <a:pt x="8" y="118"/>
                  <a:pt x="8" y="118"/>
                </a:cubicBezTo>
                <a:cubicBezTo>
                  <a:pt x="4" y="119"/>
                  <a:pt x="0" y="123"/>
                  <a:pt x="0" y="12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5"/>
                  <a:pt x="4" y="169"/>
                  <a:pt x="8" y="170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5" y="179"/>
                  <a:pt x="56" y="182"/>
                  <a:pt x="54" y="186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7" y="226"/>
                  <a:pt x="28" y="231"/>
                  <a:pt x="31" y="234"/>
                </a:cubicBezTo>
                <a:cubicBezTo>
                  <a:pt x="54" y="258"/>
                  <a:pt x="54" y="258"/>
                  <a:pt x="54" y="258"/>
                </a:cubicBezTo>
                <a:cubicBezTo>
                  <a:pt x="57" y="261"/>
                  <a:pt x="63" y="261"/>
                  <a:pt x="66" y="259"/>
                </a:cubicBezTo>
                <a:cubicBezTo>
                  <a:pt x="103" y="234"/>
                  <a:pt x="103" y="234"/>
                  <a:pt x="103" y="234"/>
                </a:cubicBezTo>
                <a:cubicBezTo>
                  <a:pt x="106" y="232"/>
                  <a:pt x="110" y="233"/>
                  <a:pt x="110" y="237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19" y="285"/>
                  <a:pt x="123" y="288"/>
                  <a:pt x="127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5" y="288"/>
                  <a:pt x="169" y="285"/>
                  <a:pt x="170" y="280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9" y="233"/>
                  <a:pt x="182" y="232"/>
                  <a:pt x="186" y="234"/>
                </a:cubicBezTo>
                <a:cubicBezTo>
                  <a:pt x="222" y="259"/>
                  <a:pt x="222" y="259"/>
                  <a:pt x="222" y="259"/>
                </a:cubicBezTo>
                <a:cubicBezTo>
                  <a:pt x="226" y="261"/>
                  <a:pt x="231" y="261"/>
                  <a:pt x="234" y="25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61" y="231"/>
                  <a:pt x="261" y="226"/>
                  <a:pt x="259" y="222"/>
                </a:cubicBezTo>
                <a:cubicBezTo>
                  <a:pt x="234" y="186"/>
                  <a:pt x="234" y="186"/>
                  <a:pt x="234" y="186"/>
                </a:cubicBezTo>
                <a:cubicBezTo>
                  <a:pt x="232" y="182"/>
                  <a:pt x="233" y="179"/>
                  <a:pt x="237" y="178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5" y="169"/>
                  <a:pt x="288" y="165"/>
                  <a:pt x="288" y="161"/>
                </a:cubicBezTo>
                <a:cubicBezTo>
                  <a:pt x="288" y="127"/>
                  <a:pt x="288" y="127"/>
                  <a:pt x="288" y="127"/>
                </a:cubicBezTo>
                <a:cubicBezTo>
                  <a:pt x="288" y="123"/>
                  <a:pt x="285" y="119"/>
                  <a:pt x="280" y="118"/>
                </a:cubicBezTo>
                <a:close/>
                <a:moveTo>
                  <a:pt x="144" y="196"/>
                </a:moveTo>
                <a:cubicBezTo>
                  <a:pt x="115" y="196"/>
                  <a:pt x="92" y="173"/>
                  <a:pt x="92" y="144"/>
                </a:cubicBezTo>
                <a:cubicBezTo>
                  <a:pt x="92" y="115"/>
                  <a:pt x="115" y="92"/>
                  <a:pt x="144" y="92"/>
                </a:cubicBezTo>
                <a:cubicBezTo>
                  <a:pt x="173" y="92"/>
                  <a:pt x="196" y="115"/>
                  <a:pt x="196" y="144"/>
                </a:cubicBezTo>
                <a:cubicBezTo>
                  <a:pt x="196" y="173"/>
                  <a:pt x="173" y="196"/>
                  <a:pt x="144" y="196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6" name="文本框 16"/>
          <p:cNvSpPr txBox="1"/>
          <p:nvPr/>
        </p:nvSpPr>
        <p:spPr>
          <a:xfrm>
            <a:off x="1958340" y="116840"/>
            <a:ext cx="14973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107" name="文本框 17"/>
          <p:cNvSpPr txBox="1"/>
          <p:nvPr/>
        </p:nvSpPr>
        <p:spPr>
          <a:xfrm>
            <a:off x="1577975" y="2435225"/>
            <a:ext cx="573405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文本框 18"/>
          <p:cNvSpPr txBox="1"/>
          <p:nvPr/>
        </p:nvSpPr>
        <p:spPr>
          <a:xfrm>
            <a:off x="1568450" y="3863975"/>
            <a:ext cx="35433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姓名：巴钦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10" name="组合 33"/>
          <p:cNvGrpSpPr/>
          <p:nvPr/>
        </p:nvGrpSpPr>
        <p:grpSpPr>
          <a:xfrm>
            <a:off x="1568450" y="4325938"/>
            <a:ext cx="1497331" cy="395287"/>
            <a:chOff x="3387586" y="4250791"/>
            <a:chExt cx="1497480" cy="395309"/>
          </a:xfrm>
        </p:grpSpPr>
        <p:sp>
          <p:nvSpPr>
            <p:cNvPr id="32" name="矩形 31"/>
            <p:cNvSpPr/>
            <p:nvPr/>
          </p:nvSpPr>
          <p:spPr>
            <a:xfrm>
              <a:off x="3508248" y="4250791"/>
              <a:ext cx="1282828" cy="395309"/>
            </a:xfrm>
            <a:prstGeom prst="rect">
              <a:avLst/>
            </a:prstGeom>
            <a:solidFill>
              <a:srgbClr val="01C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32"/>
            <p:cNvSpPr txBox="1"/>
            <p:nvPr/>
          </p:nvSpPr>
          <p:spPr>
            <a:xfrm>
              <a:off x="3387586" y="4250791"/>
              <a:ext cx="1497480" cy="368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</a:rPr>
                <a:t>2021.12.15</a:t>
              </a: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362700" y="663575"/>
            <a:ext cx="5041900" cy="5090160"/>
            <a:chOff x="10020" y="1045"/>
            <a:chExt cx="7940" cy="8016"/>
          </a:xfrm>
        </p:grpSpPr>
        <p:grpSp>
          <p:nvGrpSpPr>
            <p:cNvPr id="24578" name="组合 6"/>
            <p:cNvGrpSpPr/>
            <p:nvPr/>
          </p:nvGrpSpPr>
          <p:grpSpPr>
            <a:xfrm>
              <a:off x="12506" y="1873"/>
              <a:ext cx="3710" cy="107"/>
              <a:chOff x="6587774" y="-5644"/>
              <a:chExt cx="4289776" cy="107244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476" y="1045"/>
              <a:ext cx="37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项目分析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文本框 22"/>
            <p:cNvSpPr txBox="1"/>
            <p:nvPr/>
          </p:nvSpPr>
          <p:spPr>
            <a:xfrm>
              <a:off x="10020" y="3301"/>
              <a:ext cx="7940" cy="57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商品管理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（1）对全部商品进行渲染，充分利用懒加载，尽可能较少同一时间获取多个数据，造成页面卡顿。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（2）搜索框，更快速的查找商品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（3）添加按钮，添加新的商品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（4）将修改或者添加的商品上传到数据库，并刷新页面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（5）删除，可对单个商品信息进行山删除</a:t>
              </a:r>
              <a:endParaRPr lang="zh-CN" altLang="en-US"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0020" y="2881"/>
              <a:ext cx="7460" cy="0"/>
            </a:xfrm>
            <a:prstGeom prst="line">
              <a:avLst/>
            </a:prstGeom>
            <a:ln>
              <a:solidFill>
                <a:srgbClr val="ADB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" y="904240"/>
            <a:ext cx="1828800" cy="345757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857250" y="663575"/>
            <a:ext cx="5041900" cy="3571875"/>
            <a:chOff x="1350" y="1045"/>
            <a:chExt cx="7940" cy="5625"/>
          </a:xfrm>
        </p:grpSpPr>
        <p:grpSp>
          <p:nvGrpSpPr>
            <p:cNvPr id="24578" name="组合 6"/>
            <p:cNvGrpSpPr/>
            <p:nvPr/>
          </p:nvGrpSpPr>
          <p:grpSpPr>
            <a:xfrm>
              <a:off x="3836" y="1873"/>
              <a:ext cx="3710" cy="107"/>
              <a:chOff x="6587774" y="-5644"/>
              <a:chExt cx="4289776" cy="107244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806" y="1045"/>
              <a:ext cx="37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项目分析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文本框 22"/>
            <p:cNvSpPr txBox="1"/>
            <p:nvPr/>
          </p:nvSpPr>
          <p:spPr>
            <a:xfrm>
              <a:off x="1350" y="3301"/>
              <a:ext cx="7940" cy="33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</a:t>
              </a:r>
              <a:r>
                <a:rPr lang="zh-CN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商品分类</a:t>
              </a:r>
              <a:r>
                <a:rPr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endParaRPr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我们首先需要获取数据，在我们进行一级二级的分类时，我们需要对照接口文档查看我们的不同的等级值所代表的数字，最后对数字进行判断哪个为一级二级三级，最后生成我们的标签，然后渲染到页面上。</a:t>
              </a:r>
              <a:endParaRPr sz="18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0" y="2881"/>
              <a:ext cx="7460" cy="0"/>
            </a:xfrm>
            <a:prstGeom prst="line">
              <a:avLst/>
            </a:prstGeom>
            <a:ln>
              <a:solidFill>
                <a:srgbClr val="ADB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1829435"/>
            <a:ext cx="6036945" cy="17221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3701415" y="4170680"/>
            <a:ext cx="5012690" cy="1790700"/>
            <a:chOff x="5829" y="6568"/>
            <a:chExt cx="7894" cy="282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345" y="938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5829" y="6568"/>
              <a:ext cx="7894" cy="2357"/>
              <a:chOff x="5829" y="6568"/>
              <a:chExt cx="7894" cy="235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829" y="7948"/>
                <a:ext cx="7894" cy="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4800" noProof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问题及对策</a:t>
                </a:r>
                <a:endParaRPr kumimoji="0" lang="zh-CN" altLang="en-US" sz="4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6345" y="7798"/>
                <a:ext cx="657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8193" y="6568"/>
                <a:ext cx="4093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kern="1200" cap="none" spc="0" normalizeH="0" baseline="0" noProof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04</a:t>
                </a:r>
                <a:endParaRPr kumimoji="0" lang="zh-CN" altLang="en-US" sz="36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53305" y="1125855"/>
            <a:ext cx="2656840" cy="2655570"/>
            <a:chOff x="7643" y="1773"/>
            <a:chExt cx="4184" cy="4182"/>
          </a:xfrm>
        </p:grpSpPr>
        <p:sp>
          <p:nvSpPr>
            <p:cNvPr id="6" name="椭圆 5"/>
            <p:cNvSpPr/>
            <p:nvPr/>
          </p:nvSpPr>
          <p:spPr>
            <a:xfrm>
              <a:off x="7643" y="1773"/>
              <a:ext cx="4185" cy="41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9000" y="3285"/>
              <a:ext cx="1635" cy="1350"/>
            </a:xfrm>
            <a:custGeom>
              <a:avLst/>
              <a:gdLst>
                <a:gd name="T0" fmla="*/ 571 w 1073"/>
                <a:gd name="T1" fmla="*/ 667 h 884"/>
                <a:gd name="T2" fmla="*/ 41 w 1073"/>
                <a:gd name="T3" fmla="*/ 596 h 884"/>
                <a:gd name="T4" fmla="*/ 912 w 1073"/>
                <a:gd name="T5" fmla="*/ 619 h 884"/>
                <a:gd name="T6" fmla="*/ 899 w 1073"/>
                <a:gd name="T7" fmla="*/ 602 h 884"/>
                <a:gd name="T8" fmla="*/ 566 w 1073"/>
                <a:gd name="T9" fmla="*/ 634 h 884"/>
                <a:gd name="T10" fmla="*/ 45 w 1073"/>
                <a:gd name="T11" fmla="*/ 382 h 884"/>
                <a:gd name="T12" fmla="*/ 577 w 1073"/>
                <a:gd name="T13" fmla="*/ 651 h 884"/>
                <a:gd name="T14" fmla="*/ 911 w 1073"/>
                <a:gd name="T15" fmla="*/ 489 h 884"/>
                <a:gd name="T16" fmla="*/ 566 w 1073"/>
                <a:gd name="T17" fmla="*/ 634 h 884"/>
                <a:gd name="T18" fmla="*/ 788 w 1073"/>
                <a:gd name="T19" fmla="*/ 456 h 884"/>
                <a:gd name="T20" fmla="*/ 779 w 1073"/>
                <a:gd name="T21" fmla="*/ 348 h 884"/>
                <a:gd name="T22" fmla="*/ 224 w 1073"/>
                <a:gd name="T23" fmla="*/ 340 h 884"/>
                <a:gd name="T24" fmla="*/ 56 w 1073"/>
                <a:gd name="T25" fmla="*/ 377 h 884"/>
                <a:gd name="T26" fmla="*/ 566 w 1073"/>
                <a:gd name="T27" fmla="*/ 867 h 884"/>
                <a:gd name="T28" fmla="*/ 45 w 1073"/>
                <a:gd name="T29" fmla="*/ 614 h 884"/>
                <a:gd name="T30" fmla="*/ 577 w 1073"/>
                <a:gd name="T31" fmla="*/ 884 h 884"/>
                <a:gd name="T32" fmla="*/ 911 w 1073"/>
                <a:gd name="T33" fmla="*/ 722 h 884"/>
                <a:gd name="T34" fmla="*/ 566 w 1073"/>
                <a:gd name="T35" fmla="*/ 867 h 884"/>
                <a:gd name="T36" fmla="*/ 839 w 1073"/>
                <a:gd name="T37" fmla="*/ 271 h 884"/>
                <a:gd name="T38" fmla="*/ 831 w 1073"/>
                <a:gd name="T39" fmla="*/ 290 h 884"/>
                <a:gd name="T40" fmla="*/ 836 w 1073"/>
                <a:gd name="T41" fmla="*/ 318 h 884"/>
                <a:gd name="T42" fmla="*/ 814 w 1073"/>
                <a:gd name="T43" fmla="*/ 443 h 884"/>
                <a:gd name="T44" fmla="*/ 877 w 1073"/>
                <a:gd name="T45" fmla="*/ 333 h 884"/>
                <a:gd name="T46" fmla="*/ 870 w 1073"/>
                <a:gd name="T47" fmla="*/ 306 h 884"/>
                <a:gd name="T48" fmla="*/ 876 w 1073"/>
                <a:gd name="T49" fmla="*/ 277 h 884"/>
                <a:gd name="T50" fmla="*/ 869 w 1073"/>
                <a:gd name="T51" fmla="*/ 179 h 884"/>
                <a:gd name="T52" fmla="*/ 1067 w 1073"/>
                <a:gd name="T53" fmla="*/ 137 h 884"/>
                <a:gd name="T54" fmla="*/ 608 w 1073"/>
                <a:gd name="T55" fmla="*/ 4 h 884"/>
                <a:gd name="T56" fmla="*/ 325 w 1073"/>
                <a:gd name="T57" fmla="*/ 23 h 884"/>
                <a:gd name="T58" fmla="*/ 9 w 1073"/>
                <a:gd name="T59" fmla="*/ 61 h 884"/>
                <a:gd name="T60" fmla="*/ 377 w 1073"/>
                <a:gd name="T61" fmla="*/ 255 h 884"/>
                <a:gd name="T62" fmla="*/ 817 w 1073"/>
                <a:gd name="T63" fmla="*/ 188 h 884"/>
                <a:gd name="T64" fmla="*/ 494 w 1073"/>
                <a:gd name="T65" fmla="*/ 127 h 884"/>
                <a:gd name="T66" fmla="*/ 829 w 1073"/>
                <a:gd name="T67" fmla="*/ 161 h 884"/>
                <a:gd name="T68" fmla="*/ 756 w 1073"/>
                <a:gd name="T69" fmla="*/ 222 h 884"/>
                <a:gd name="T70" fmla="*/ 248 w 1073"/>
                <a:gd name="T71" fmla="*/ 340 h 884"/>
                <a:gd name="T72" fmla="*/ 367 w 1073"/>
                <a:gd name="T73" fmla="*/ 276 h 884"/>
                <a:gd name="T74" fmla="*/ 756 w 1073"/>
                <a:gd name="T75" fmla="*/ 2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3" h="884">
                  <a:moveTo>
                    <a:pt x="564" y="750"/>
                  </a:moveTo>
                  <a:cubicBezTo>
                    <a:pt x="557" y="722"/>
                    <a:pt x="556" y="694"/>
                    <a:pt x="571" y="667"/>
                  </a:cubicBezTo>
                  <a:lnTo>
                    <a:pt x="42" y="497"/>
                  </a:lnTo>
                  <a:cubicBezTo>
                    <a:pt x="22" y="524"/>
                    <a:pt x="17" y="559"/>
                    <a:pt x="41" y="596"/>
                  </a:cubicBezTo>
                  <a:lnTo>
                    <a:pt x="575" y="767"/>
                  </a:lnTo>
                  <a:lnTo>
                    <a:pt x="912" y="619"/>
                  </a:lnTo>
                  <a:cubicBezTo>
                    <a:pt x="921" y="615"/>
                    <a:pt x="919" y="608"/>
                    <a:pt x="908" y="605"/>
                  </a:cubicBezTo>
                  <a:lnTo>
                    <a:pt x="899" y="602"/>
                  </a:lnTo>
                  <a:lnTo>
                    <a:pt x="564" y="750"/>
                  </a:lnTo>
                  <a:close/>
                  <a:moveTo>
                    <a:pt x="566" y="634"/>
                  </a:moveTo>
                  <a:cubicBezTo>
                    <a:pt x="559" y="606"/>
                    <a:pt x="558" y="578"/>
                    <a:pt x="573" y="551"/>
                  </a:cubicBezTo>
                  <a:lnTo>
                    <a:pt x="45" y="382"/>
                  </a:lnTo>
                  <a:cubicBezTo>
                    <a:pt x="24" y="408"/>
                    <a:pt x="19" y="443"/>
                    <a:pt x="43" y="480"/>
                  </a:cubicBezTo>
                  <a:lnTo>
                    <a:pt x="577" y="651"/>
                  </a:lnTo>
                  <a:lnTo>
                    <a:pt x="914" y="503"/>
                  </a:lnTo>
                  <a:cubicBezTo>
                    <a:pt x="923" y="499"/>
                    <a:pt x="922" y="493"/>
                    <a:pt x="911" y="489"/>
                  </a:cubicBezTo>
                  <a:lnTo>
                    <a:pt x="902" y="486"/>
                  </a:lnTo>
                  <a:lnTo>
                    <a:pt x="566" y="634"/>
                  </a:lnTo>
                  <a:close/>
                  <a:moveTo>
                    <a:pt x="584" y="546"/>
                  </a:moveTo>
                  <a:lnTo>
                    <a:pt x="788" y="456"/>
                  </a:lnTo>
                  <a:lnTo>
                    <a:pt x="803" y="355"/>
                  </a:lnTo>
                  <a:lnTo>
                    <a:pt x="779" y="348"/>
                  </a:lnTo>
                  <a:cubicBezTo>
                    <a:pt x="768" y="432"/>
                    <a:pt x="560" y="438"/>
                    <a:pt x="502" y="438"/>
                  </a:cubicBezTo>
                  <a:cubicBezTo>
                    <a:pt x="442" y="438"/>
                    <a:pt x="224" y="431"/>
                    <a:pt x="224" y="340"/>
                  </a:cubicBezTo>
                  <a:lnTo>
                    <a:pt x="224" y="303"/>
                  </a:lnTo>
                  <a:lnTo>
                    <a:pt x="56" y="377"/>
                  </a:lnTo>
                  <a:lnTo>
                    <a:pt x="584" y="546"/>
                  </a:lnTo>
                  <a:close/>
                  <a:moveTo>
                    <a:pt x="566" y="867"/>
                  </a:moveTo>
                  <a:cubicBezTo>
                    <a:pt x="559" y="839"/>
                    <a:pt x="558" y="810"/>
                    <a:pt x="573" y="783"/>
                  </a:cubicBezTo>
                  <a:lnTo>
                    <a:pt x="45" y="614"/>
                  </a:lnTo>
                  <a:cubicBezTo>
                    <a:pt x="24" y="641"/>
                    <a:pt x="19" y="676"/>
                    <a:pt x="43" y="713"/>
                  </a:cubicBezTo>
                  <a:lnTo>
                    <a:pt x="577" y="884"/>
                  </a:lnTo>
                  <a:lnTo>
                    <a:pt x="914" y="735"/>
                  </a:lnTo>
                  <a:cubicBezTo>
                    <a:pt x="923" y="731"/>
                    <a:pt x="922" y="725"/>
                    <a:pt x="911" y="722"/>
                  </a:cubicBezTo>
                  <a:lnTo>
                    <a:pt x="902" y="719"/>
                  </a:lnTo>
                  <a:lnTo>
                    <a:pt x="566" y="867"/>
                  </a:lnTo>
                  <a:close/>
                  <a:moveTo>
                    <a:pt x="839" y="173"/>
                  </a:moveTo>
                  <a:lnTo>
                    <a:pt x="839" y="271"/>
                  </a:lnTo>
                  <a:cubicBezTo>
                    <a:pt x="836" y="272"/>
                    <a:pt x="832" y="274"/>
                    <a:pt x="832" y="277"/>
                  </a:cubicBezTo>
                  <a:lnTo>
                    <a:pt x="831" y="290"/>
                  </a:lnTo>
                  <a:cubicBezTo>
                    <a:pt x="831" y="298"/>
                    <a:pt x="838" y="301"/>
                    <a:pt x="837" y="307"/>
                  </a:cubicBezTo>
                  <a:lnTo>
                    <a:pt x="836" y="318"/>
                  </a:lnTo>
                  <a:cubicBezTo>
                    <a:pt x="836" y="323"/>
                    <a:pt x="831" y="327"/>
                    <a:pt x="831" y="333"/>
                  </a:cubicBezTo>
                  <a:lnTo>
                    <a:pt x="814" y="443"/>
                  </a:lnTo>
                  <a:cubicBezTo>
                    <a:pt x="821" y="456"/>
                    <a:pt x="886" y="456"/>
                    <a:pt x="894" y="443"/>
                  </a:cubicBezTo>
                  <a:lnTo>
                    <a:pt x="877" y="333"/>
                  </a:lnTo>
                  <a:cubicBezTo>
                    <a:pt x="877" y="327"/>
                    <a:pt x="872" y="323"/>
                    <a:pt x="871" y="318"/>
                  </a:cubicBezTo>
                  <a:lnTo>
                    <a:pt x="870" y="306"/>
                  </a:lnTo>
                  <a:cubicBezTo>
                    <a:pt x="870" y="300"/>
                    <a:pt x="877" y="299"/>
                    <a:pt x="877" y="291"/>
                  </a:cubicBezTo>
                  <a:lnTo>
                    <a:pt x="876" y="277"/>
                  </a:lnTo>
                  <a:cubicBezTo>
                    <a:pt x="876" y="274"/>
                    <a:pt x="872" y="272"/>
                    <a:pt x="869" y="271"/>
                  </a:cubicBezTo>
                  <a:cubicBezTo>
                    <a:pt x="869" y="172"/>
                    <a:pt x="869" y="285"/>
                    <a:pt x="869" y="179"/>
                  </a:cubicBezTo>
                  <a:lnTo>
                    <a:pt x="1066" y="144"/>
                  </a:lnTo>
                  <a:cubicBezTo>
                    <a:pt x="1072" y="143"/>
                    <a:pt x="1073" y="140"/>
                    <a:pt x="1067" y="137"/>
                  </a:cubicBezTo>
                  <a:cubicBezTo>
                    <a:pt x="972" y="110"/>
                    <a:pt x="885" y="84"/>
                    <a:pt x="806" y="61"/>
                  </a:cubicBezTo>
                  <a:cubicBezTo>
                    <a:pt x="735" y="41"/>
                    <a:pt x="669" y="21"/>
                    <a:pt x="608" y="4"/>
                  </a:cubicBezTo>
                  <a:cubicBezTo>
                    <a:pt x="597" y="0"/>
                    <a:pt x="590" y="0"/>
                    <a:pt x="579" y="1"/>
                  </a:cubicBezTo>
                  <a:cubicBezTo>
                    <a:pt x="499" y="8"/>
                    <a:pt x="415" y="15"/>
                    <a:pt x="325" y="23"/>
                  </a:cubicBezTo>
                  <a:cubicBezTo>
                    <a:pt x="227" y="31"/>
                    <a:pt x="122" y="40"/>
                    <a:pt x="10" y="49"/>
                  </a:cubicBezTo>
                  <a:cubicBezTo>
                    <a:pt x="0" y="51"/>
                    <a:pt x="2" y="58"/>
                    <a:pt x="9" y="61"/>
                  </a:cubicBezTo>
                  <a:cubicBezTo>
                    <a:pt x="53" y="84"/>
                    <a:pt x="102" y="110"/>
                    <a:pt x="156" y="138"/>
                  </a:cubicBezTo>
                  <a:cubicBezTo>
                    <a:pt x="222" y="173"/>
                    <a:pt x="295" y="211"/>
                    <a:pt x="377" y="255"/>
                  </a:cubicBezTo>
                  <a:cubicBezTo>
                    <a:pt x="385" y="259"/>
                    <a:pt x="400" y="260"/>
                    <a:pt x="412" y="258"/>
                  </a:cubicBezTo>
                  <a:cubicBezTo>
                    <a:pt x="547" y="235"/>
                    <a:pt x="682" y="211"/>
                    <a:pt x="817" y="188"/>
                  </a:cubicBezTo>
                  <a:cubicBezTo>
                    <a:pt x="817" y="183"/>
                    <a:pt x="815" y="180"/>
                    <a:pt x="809" y="179"/>
                  </a:cubicBezTo>
                  <a:lnTo>
                    <a:pt x="494" y="127"/>
                  </a:lnTo>
                  <a:cubicBezTo>
                    <a:pt x="466" y="123"/>
                    <a:pt x="471" y="103"/>
                    <a:pt x="487" y="106"/>
                  </a:cubicBezTo>
                  <a:lnTo>
                    <a:pt x="829" y="161"/>
                  </a:lnTo>
                  <a:cubicBezTo>
                    <a:pt x="835" y="162"/>
                    <a:pt x="839" y="167"/>
                    <a:pt x="839" y="173"/>
                  </a:cubicBezTo>
                  <a:close/>
                  <a:moveTo>
                    <a:pt x="756" y="222"/>
                  </a:moveTo>
                  <a:lnTo>
                    <a:pt x="756" y="340"/>
                  </a:lnTo>
                  <a:cubicBezTo>
                    <a:pt x="756" y="439"/>
                    <a:pt x="248" y="439"/>
                    <a:pt x="248" y="340"/>
                  </a:cubicBezTo>
                  <a:lnTo>
                    <a:pt x="248" y="213"/>
                  </a:lnTo>
                  <a:cubicBezTo>
                    <a:pt x="287" y="234"/>
                    <a:pt x="327" y="255"/>
                    <a:pt x="367" y="276"/>
                  </a:cubicBezTo>
                  <a:cubicBezTo>
                    <a:pt x="380" y="283"/>
                    <a:pt x="401" y="284"/>
                    <a:pt x="416" y="281"/>
                  </a:cubicBezTo>
                  <a:cubicBezTo>
                    <a:pt x="529" y="261"/>
                    <a:pt x="642" y="242"/>
                    <a:pt x="756" y="222"/>
                  </a:cubicBezTo>
                  <a:close/>
                </a:path>
              </a:pathLst>
            </a:custGeom>
            <a:solidFill>
              <a:srgbClr val="01CDC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794885" y="663575"/>
            <a:ext cx="2577465" cy="622300"/>
            <a:chOff x="7551" y="1045"/>
            <a:chExt cx="4059" cy="980"/>
          </a:xfrm>
        </p:grpSpPr>
        <p:grpSp>
          <p:nvGrpSpPr>
            <p:cNvPr id="29698" name="组合 6"/>
            <p:cNvGrpSpPr/>
            <p:nvPr/>
          </p:nvGrpSpPr>
          <p:grpSpPr>
            <a:xfrm>
              <a:off x="7745" y="1918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551" y="1045"/>
              <a:ext cx="40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项目难点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713" name="TextBox 13"/>
          <p:cNvSpPr txBox="1"/>
          <p:nvPr/>
        </p:nvSpPr>
        <p:spPr>
          <a:xfrm>
            <a:off x="2771775" y="1915795"/>
            <a:ext cx="7439025" cy="30981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>
              <a:lnSpc>
                <a:spcPct val="140000"/>
              </a:lnSpc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​            </a:t>
            </a:r>
            <a:r>
              <a:rPr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分配权限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方面我们使用首先有element里面的树形控件来存放我们的数据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通过get方式获取到后台的数据，通过id获取到后台的数据展示在模态框中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循坏的是在prop中的数据，通过三个循环来货渠道我们想要获取到的数据，三层，第一层在prop里面的children循环，名字为item，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第二层在item的children里面循环  名字为item1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第三层在item1的children里面循环 名字为item2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</a:t>
            </a:r>
            <a:r>
              <a:rPr lang="zh-CN" altLang="en-US"/>
              <a:t>项目收获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1.从头下手，到做一遍后，后面的几个模块比较相似，自己进行了实现</a:t>
            </a:r>
            <a:endParaRPr lang="zh-CN" altLang="en-US" sz="2000"/>
          </a:p>
          <a:p>
            <a:r>
              <a:rPr lang="zh-CN" altLang="en-US" sz="2000"/>
              <a:t>2.最大收获就是从拿到一个项目开始，梳理它的功能模块，然后各个模块再细分为单个功能例如添加，删除，修改等，然后逐个功能进行实现</a:t>
            </a:r>
            <a:endParaRPr lang="zh-CN" altLang="en-US" sz="2000"/>
          </a:p>
          <a:p>
            <a:r>
              <a:rPr lang="zh-CN" altLang="en-US" sz="2000"/>
              <a:t>3.在实现各个功能的时候，从老师那里学到了很多逻辑，包括思考问题的方式，比如这个项目，各个功能要做的大同小异，无非是拿到数据，进行处理，然后渲染，监听用户操作，修改数据，提交请求</a:t>
            </a:r>
            <a:endParaRPr lang="zh-CN" altLang="en-US" sz="2000"/>
          </a:p>
          <a:p>
            <a:r>
              <a:rPr lang="zh-CN" altLang="en-US" sz="2000"/>
              <a:t>4.还有就是之前没有怎么用过的 作用域插槽，层级选择器，树状结构，出现在项目中，</a:t>
            </a:r>
            <a:endParaRPr lang="zh-CN" altLang="en-US" sz="2000"/>
          </a:p>
          <a:p>
            <a:r>
              <a:rPr lang="zh-CN" altLang="en-US" sz="2000"/>
              <a:t>5.然后就是对于 axios拦截器的使用，比如登录时用到的request，在发起请求时为请求添加token，存储token，还有另一个 response,在获得数据时，添加loading效果;</a:t>
            </a:r>
            <a:endParaRPr lang="zh-CN" altLang="en-US" sz="2000"/>
          </a:p>
          <a:p>
            <a:r>
              <a:rPr lang="zh-CN" altLang="en-US" sz="2000"/>
              <a:t>6.然后就是帮助自己 复习了Vue-router，更加熟悉了路由的操作；</a:t>
            </a:r>
            <a:endParaRPr lang="zh-CN" altLang="en-US" sz="2000"/>
          </a:p>
          <a:p>
            <a:r>
              <a:rPr lang="zh-CN" altLang="en-US" sz="2000"/>
              <a:t>7.对Element-ui的使用更加熟练</a:t>
            </a:r>
            <a:endParaRPr lang="zh-CN" altLang="en-US" sz="2000"/>
          </a:p>
          <a:p>
            <a:r>
              <a:rPr lang="zh-CN" altLang="en-US" sz="2000"/>
              <a:t>8.还学会了封装全局的按钮鉴权，封装添加修改的的表单元素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43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796" name="组合 11"/>
          <p:cNvGrpSpPr/>
          <p:nvPr/>
        </p:nvGrpSpPr>
        <p:grpSpPr>
          <a:xfrm>
            <a:off x="7312025" y="-6350"/>
            <a:ext cx="3565525" cy="892175"/>
            <a:chOff x="6587774" y="-5644"/>
            <a:chExt cx="4289776" cy="1072444"/>
          </a:xfrm>
        </p:grpSpPr>
        <p:sp>
          <p:nvSpPr>
            <p:cNvPr id="6" name="矩形 5"/>
            <p:cNvSpPr/>
            <p:nvPr/>
          </p:nvSpPr>
          <p:spPr>
            <a:xfrm>
              <a:off x="9805106" y="-5644"/>
              <a:ext cx="1072444" cy="1072444"/>
            </a:xfrm>
            <a:prstGeom prst="rect">
              <a:avLst/>
            </a:prstGeom>
            <a:solidFill>
              <a:srgbClr val="01C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732662" y="-5644"/>
              <a:ext cx="1072444" cy="1072444"/>
            </a:xfrm>
            <a:prstGeom prst="rect">
              <a:avLst/>
            </a:prstGeom>
            <a:solidFill>
              <a:srgbClr val="FDB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660218" y="-5644"/>
              <a:ext cx="1072444" cy="1072444"/>
            </a:xfrm>
            <a:prstGeom prst="rect">
              <a:avLst/>
            </a:prstGeom>
            <a:solidFill>
              <a:srgbClr val="FD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87774" y="-5644"/>
              <a:ext cx="1072444" cy="1072444"/>
            </a:xfrm>
            <a:prstGeom prst="rect">
              <a:avLst/>
            </a:prstGeom>
            <a:solidFill>
              <a:srgbClr val="D0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689100" y="-6350"/>
            <a:ext cx="2035175" cy="892175"/>
          </a:xfrm>
          <a:prstGeom prst="rect">
            <a:avLst/>
          </a:prstGeom>
          <a:solidFill>
            <a:srgbClr val="01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8" name="Freeform 105"/>
          <p:cNvSpPr/>
          <p:nvPr/>
        </p:nvSpPr>
        <p:spPr>
          <a:xfrm>
            <a:off x="7586663" y="314325"/>
            <a:ext cx="341312" cy="250825"/>
          </a:xfrm>
          <a:custGeom>
            <a:avLst/>
            <a:gdLst/>
            <a:ahLst/>
            <a:cxnLst>
              <a:cxn ang="0">
                <a:pos x="4708" y="154589"/>
              </a:cxn>
              <a:cxn ang="0">
                <a:pos x="4708" y="135708"/>
              </a:cxn>
              <a:cxn ang="0">
                <a:pos x="38839" y="101486"/>
              </a:cxn>
              <a:cxn ang="0">
                <a:pos x="57670" y="101486"/>
              </a:cxn>
              <a:cxn ang="0">
                <a:pos x="112986" y="156949"/>
              </a:cxn>
              <a:cxn ang="0">
                <a:pos x="132994" y="156949"/>
              </a:cxn>
              <a:cxn ang="0">
                <a:pos x="283642" y="4720"/>
              </a:cxn>
              <a:cxn ang="0">
                <a:pos x="302473" y="4720"/>
              </a:cxn>
              <a:cxn ang="0">
                <a:pos x="336604" y="38942"/>
              </a:cxn>
              <a:cxn ang="0">
                <a:pos x="336604" y="57823"/>
              </a:cxn>
              <a:cxn ang="0">
                <a:pos x="153002" y="241913"/>
              </a:cxn>
              <a:cxn ang="0">
                <a:pos x="130640" y="251354"/>
              </a:cxn>
              <a:cxn ang="0">
                <a:pos x="114163" y="251354"/>
              </a:cxn>
              <a:cxn ang="0">
                <a:pos x="91801" y="241913"/>
              </a:cxn>
              <a:cxn ang="0">
                <a:pos x="4708" y="154589"/>
              </a:cxn>
            </a:cxnLst>
            <a:pathLst>
              <a:path w="290" h="213">
                <a:moveTo>
                  <a:pt x="4" y="131"/>
                </a:moveTo>
                <a:cubicBezTo>
                  <a:pt x="0" y="127"/>
                  <a:pt x="0" y="120"/>
                  <a:pt x="4" y="115"/>
                </a:cubicBezTo>
                <a:cubicBezTo>
                  <a:pt x="33" y="86"/>
                  <a:pt x="33" y="86"/>
                  <a:pt x="33" y="86"/>
                </a:cubicBezTo>
                <a:cubicBezTo>
                  <a:pt x="38" y="82"/>
                  <a:pt x="45" y="82"/>
                  <a:pt x="49" y="86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101" y="137"/>
                  <a:pt x="108" y="137"/>
                  <a:pt x="113" y="133"/>
                </a:cubicBezTo>
                <a:cubicBezTo>
                  <a:pt x="241" y="4"/>
                  <a:pt x="241" y="4"/>
                  <a:pt x="241" y="4"/>
                </a:cubicBezTo>
                <a:cubicBezTo>
                  <a:pt x="245" y="0"/>
                  <a:pt x="252" y="0"/>
                  <a:pt x="257" y="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0" y="37"/>
                  <a:pt x="290" y="45"/>
                  <a:pt x="286" y="49"/>
                </a:cubicBezTo>
                <a:cubicBezTo>
                  <a:pt x="130" y="205"/>
                  <a:pt x="130" y="205"/>
                  <a:pt x="130" y="205"/>
                </a:cubicBezTo>
                <a:cubicBezTo>
                  <a:pt x="126" y="209"/>
                  <a:pt x="117" y="213"/>
                  <a:pt x="111" y="213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1" y="213"/>
                  <a:pt x="82" y="209"/>
                  <a:pt x="78" y="205"/>
                </a:cubicBezTo>
                <a:lnTo>
                  <a:pt x="4" y="13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799" name="Freeform 188"/>
          <p:cNvSpPr/>
          <p:nvPr/>
        </p:nvSpPr>
        <p:spPr>
          <a:xfrm>
            <a:off x="9371013" y="314325"/>
            <a:ext cx="338137" cy="296863"/>
          </a:xfrm>
          <a:custGeom>
            <a:avLst/>
            <a:gdLst/>
            <a:ahLst/>
            <a:cxnLst>
              <a:cxn ang="0">
                <a:pos x="255176" y="0"/>
              </a:cxn>
              <a:cxn ang="0">
                <a:pos x="169334" y="51741"/>
              </a:cxn>
              <a:cxn ang="0">
                <a:pos x="84667" y="0"/>
              </a:cxn>
              <a:cxn ang="0">
                <a:pos x="0" y="84667"/>
              </a:cxn>
              <a:cxn ang="0">
                <a:pos x="42333" y="169334"/>
              </a:cxn>
              <a:cxn ang="0">
                <a:pos x="169334" y="296334"/>
              </a:cxn>
              <a:cxn ang="0">
                <a:pos x="296334" y="169334"/>
              </a:cxn>
              <a:cxn ang="0">
                <a:pos x="338667" y="84667"/>
              </a:cxn>
              <a:cxn ang="0">
                <a:pos x="255176" y="0"/>
              </a:cxn>
            </a:cxnLst>
            <a:pathLst>
              <a:path w="288" h="252">
                <a:moveTo>
                  <a:pt x="217" y="0"/>
                </a:moveTo>
                <a:cubicBezTo>
                  <a:pt x="180" y="0"/>
                  <a:pt x="144" y="44"/>
                  <a:pt x="144" y="44"/>
                </a:cubicBezTo>
                <a:cubicBezTo>
                  <a:pt x="144" y="44"/>
                  <a:pt x="108" y="0"/>
                  <a:pt x="72" y="0"/>
                </a:cubicBezTo>
                <a:cubicBezTo>
                  <a:pt x="35" y="0"/>
                  <a:pt x="0" y="18"/>
                  <a:pt x="0" y="72"/>
                </a:cubicBezTo>
                <a:cubicBezTo>
                  <a:pt x="0" y="111"/>
                  <a:pt x="36" y="144"/>
                  <a:pt x="36" y="144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44"/>
                  <a:pt x="288" y="111"/>
                  <a:pt x="288" y="72"/>
                </a:cubicBezTo>
                <a:cubicBezTo>
                  <a:pt x="288" y="18"/>
                  <a:pt x="253" y="0"/>
                  <a:pt x="217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800" name="Freeform 248"/>
          <p:cNvSpPr/>
          <p:nvPr/>
        </p:nvSpPr>
        <p:spPr>
          <a:xfrm>
            <a:off x="8594725" y="269875"/>
            <a:ext cx="153988" cy="341313"/>
          </a:xfrm>
          <a:custGeom>
            <a:avLst/>
            <a:gdLst/>
            <a:ahLst/>
            <a:cxnLst>
              <a:cxn ang="0">
                <a:pos x="133390" y="263366"/>
              </a:cxn>
              <a:cxn ang="0">
                <a:pos x="133390" y="264547"/>
              </a:cxn>
              <a:cxn ang="0">
                <a:pos x="76729" y="321236"/>
              </a:cxn>
              <a:cxn ang="0">
                <a:pos x="18887" y="265728"/>
              </a:cxn>
              <a:cxn ang="0">
                <a:pos x="18887" y="264547"/>
              </a:cxn>
              <a:cxn ang="0">
                <a:pos x="18887" y="263366"/>
              </a:cxn>
              <a:cxn ang="0">
                <a:pos x="18887" y="56689"/>
              </a:cxn>
              <a:cxn ang="0">
                <a:pos x="18887" y="56689"/>
              </a:cxn>
              <a:cxn ang="0">
                <a:pos x="18887" y="56689"/>
              </a:cxn>
              <a:cxn ang="0">
                <a:pos x="18887" y="54327"/>
              </a:cxn>
              <a:cxn ang="0">
                <a:pos x="54301" y="20077"/>
              </a:cxn>
              <a:cxn ang="0">
                <a:pos x="88533" y="54327"/>
              </a:cxn>
              <a:cxn ang="0">
                <a:pos x="88533" y="56689"/>
              </a:cxn>
              <a:cxn ang="0">
                <a:pos x="88533" y="75585"/>
              </a:cxn>
              <a:cxn ang="0">
                <a:pos x="88533" y="93300"/>
              </a:cxn>
              <a:cxn ang="0">
                <a:pos x="88533" y="245651"/>
              </a:cxn>
              <a:cxn ang="0">
                <a:pos x="88533" y="245651"/>
              </a:cxn>
              <a:cxn ang="0">
                <a:pos x="88533" y="263366"/>
              </a:cxn>
              <a:cxn ang="0">
                <a:pos x="88533" y="263366"/>
              </a:cxn>
              <a:cxn ang="0">
                <a:pos x="88533" y="264547"/>
              </a:cxn>
              <a:cxn ang="0">
                <a:pos x="88533" y="265728"/>
              </a:cxn>
              <a:cxn ang="0">
                <a:pos x="88533" y="265728"/>
              </a:cxn>
              <a:cxn ang="0">
                <a:pos x="75549" y="277538"/>
              </a:cxn>
              <a:cxn ang="0">
                <a:pos x="63744" y="265728"/>
              </a:cxn>
              <a:cxn ang="0">
                <a:pos x="63744" y="264547"/>
              </a:cxn>
              <a:cxn ang="0">
                <a:pos x="63744" y="245651"/>
              </a:cxn>
              <a:cxn ang="0">
                <a:pos x="63744" y="106291"/>
              </a:cxn>
              <a:cxn ang="0">
                <a:pos x="43677" y="106291"/>
              </a:cxn>
              <a:cxn ang="0">
                <a:pos x="43677" y="245651"/>
              </a:cxn>
              <a:cxn ang="0">
                <a:pos x="43677" y="264547"/>
              </a:cxn>
              <a:cxn ang="0">
                <a:pos x="43677" y="264547"/>
              </a:cxn>
              <a:cxn ang="0">
                <a:pos x="43677" y="264547"/>
              </a:cxn>
              <a:cxn ang="0">
                <a:pos x="43677" y="265728"/>
              </a:cxn>
              <a:cxn ang="0">
                <a:pos x="75549" y="297615"/>
              </a:cxn>
              <a:cxn ang="0">
                <a:pos x="108601" y="265728"/>
              </a:cxn>
              <a:cxn ang="0">
                <a:pos x="108601" y="265728"/>
              </a:cxn>
              <a:cxn ang="0">
                <a:pos x="108601" y="264547"/>
              </a:cxn>
              <a:cxn ang="0">
                <a:pos x="108601" y="264547"/>
              </a:cxn>
              <a:cxn ang="0">
                <a:pos x="108601" y="264547"/>
              </a:cxn>
              <a:cxn ang="0">
                <a:pos x="108601" y="75585"/>
              </a:cxn>
              <a:cxn ang="0">
                <a:pos x="108601" y="56689"/>
              </a:cxn>
              <a:cxn ang="0">
                <a:pos x="108601" y="54327"/>
              </a:cxn>
              <a:cxn ang="0">
                <a:pos x="108601" y="54327"/>
              </a:cxn>
              <a:cxn ang="0">
                <a:pos x="54301" y="0"/>
              </a:cxn>
              <a:cxn ang="0">
                <a:pos x="0" y="54327"/>
              </a:cxn>
              <a:cxn ang="0">
                <a:pos x="0" y="56689"/>
              </a:cxn>
              <a:cxn ang="0">
                <a:pos x="0" y="56689"/>
              </a:cxn>
              <a:cxn ang="0">
                <a:pos x="0" y="263366"/>
              </a:cxn>
              <a:cxn ang="0">
                <a:pos x="0" y="263366"/>
              </a:cxn>
              <a:cxn ang="0">
                <a:pos x="0" y="264547"/>
              </a:cxn>
              <a:cxn ang="0">
                <a:pos x="0" y="264547"/>
              </a:cxn>
              <a:cxn ang="0">
                <a:pos x="0" y="265728"/>
              </a:cxn>
              <a:cxn ang="0">
                <a:pos x="0" y="265728"/>
              </a:cxn>
              <a:cxn ang="0">
                <a:pos x="76729" y="341313"/>
              </a:cxn>
              <a:cxn ang="0">
                <a:pos x="152278" y="264547"/>
              </a:cxn>
              <a:cxn ang="0">
                <a:pos x="152278" y="263366"/>
              </a:cxn>
              <a:cxn ang="0">
                <a:pos x="153458" y="263366"/>
              </a:cxn>
              <a:cxn ang="0">
                <a:pos x="153458" y="43698"/>
              </a:cxn>
              <a:cxn ang="0">
                <a:pos x="133390" y="43698"/>
              </a:cxn>
              <a:cxn ang="0">
                <a:pos x="133390" y="263366"/>
              </a:cxn>
            </a:cxnLst>
            <a:pathLst>
              <a:path w="130" h="289">
                <a:moveTo>
                  <a:pt x="113" y="223"/>
                </a:moveTo>
                <a:cubicBezTo>
                  <a:pt x="113" y="224"/>
                  <a:pt x="113" y="224"/>
                  <a:pt x="113" y="224"/>
                </a:cubicBezTo>
                <a:cubicBezTo>
                  <a:pt x="113" y="251"/>
                  <a:pt x="91" y="272"/>
                  <a:pt x="65" y="272"/>
                </a:cubicBezTo>
                <a:cubicBezTo>
                  <a:pt x="38" y="272"/>
                  <a:pt x="17" y="251"/>
                  <a:pt x="16" y="225"/>
                </a:cubicBezTo>
                <a:cubicBezTo>
                  <a:pt x="16" y="224"/>
                  <a:pt x="16" y="224"/>
                  <a:pt x="16" y="224"/>
                </a:cubicBezTo>
                <a:cubicBezTo>
                  <a:pt x="16" y="224"/>
                  <a:pt x="16" y="224"/>
                  <a:pt x="16" y="223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30"/>
                  <a:pt x="30" y="17"/>
                  <a:pt x="46" y="17"/>
                </a:cubicBezTo>
                <a:cubicBezTo>
                  <a:pt x="62" y="17"/>
                  <a:pt x="75" y="30"/>
                  <a:pt x="75" y="46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4"/>
                  <a:pt x="75" y="224"/>
                  <a:pt x="75" y="224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30"/>
                  <a:pt x="70" y="235"/>
                  <a:pt x="64" y="235"/>
                </a:cubicBezTo>
                <a:cubicBezTo>
                  <a:pt x="59" y="235"/>
                  <a:pt x="54" y="230"/>
                  <a:pt x="54" y="225"/>
                </a:cubicBezTo>
                <a:cubicBezTo>
                  <a:pt x="54" y="225"/>
                  <a:pt x="54" y="224"/>
                  <a:pt x="54" y="224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90"/>
                  <a:pt x="54" y="90"/>
                  <a:pt x="54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5"/>
                  <a:pt x="37" y="225"/>
                </a:cubicBezTo>
                <a:cubicBezTo>
                  <a:pt x="37" y="240"/>
                  <a:pt x="49" y="252"/>
                  <a:pt x="64" y="252"/>
                </a:cubicBezTo>
                <a:cubicBezTo>
                  <a:pt x="79" y="252"/>
                  <a:pt x="91" y="240"/>
                  <a:pt x="92" y="225"/>
                </a:cubicBezTo>
                <a:cubicBezTo>
                  <a:pt x="92" y="225"/>
                  <a:pt x="92" y="225"/>
                  <a:pt x="92" y="225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91" y="21"/>
                  <a:pt x="71" y="0"/>
                  <a:pt x="46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60"/>
                  <a:pt x="29" y="289"/>
                  <a:pt x="65" y="289"/>
                </a:cubicBezTo>
                <a:cubicBezTo>
                  <a:pt x="100" y="289"/>
                  <a:pt x="129" y="260"/>
                  <a:pt x="129" y="224"/>
                </a:cubicBezTo>
                <a:cubicBezTo>
                  <a:pt x="129" y="224"/>
                  <a:pt x="129" y="223"/>
                  <a:pt x="129" y="223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13" y="37"/>
                  <a:pt x="113" y="37"/>
                  <a:pt x="113" y="37"/>
                </a:cubicBezTo>
                <a:lnTo>
                  <a:pt x="113" y="22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801" name="Freeform 411"/>
          <p:cNvSpPr>
            <a:spLocks noEditPoints="1"/>
          </p:cNvSpPr>
          <p:nvPr/>
        </p:nvSpPr>
        <p:spPr>
          <a:xfrm>
            <a:off x="10263188" y="269875"/>
            <a:ext cx="338137" cy="341313"/>
          </a:xfrm>
          <a:custGeom>
            <a:avLst/>
            <a:gdLst/>
            <a:ahLst/>
            <a:cxnLst>
              <a:cxn ang="0">
                <a:pos x="329260" y="139844"/>
              </a:cxn>
              <a:cxn ang="0">
                <a:pos x="278695" y="130363"/>
              </a:cxn>
              <a:cxn ang="0">
                <a:pos x="275167" y="120882"/>
              </a:cxn>
              <a:cxn ang="0">
                <a:pos x="304565" y="78218"/>
              </a:cxn>
              <a:cxn ang="0">
                <a:pos x="303389" y="63996"/>
              </a:cxn>
              <a:cxn ang="0">
                <a:pos x="275167" y="35554"/>
              </a:cxn>
              <a:cxn ang="0">
                <a:pos x="261056" y="34368"/>
              </a:cxn>
              <a:cxn ang="0">
                <a:pos x="218722" y="63996"/>
              </a:cxn>
              <a:cxn ang="0">
                <a:pos x="209315" y="60441"/>
              </a:cxn>
              <a:cxn ang="0">
                <a:pos x="199908" y="9481"/>
              </a:cxn>
              <a:cxn ang="0">
                <a:pos x="189324" y="0"/>
              </a:cxn>
              <a:cxn ang="0">
                <a:pos x="149343" y="0"/>
              </a:cxn>
              <a:cxn ang="0">
                <a:pos x="138759" y="9481"/>
              </a:cxn>
              <a:cxn ang="0">
                <a:pos x="129352" y="60441"/>
              </a:cxn>
              <a:cxn ang="0">
                <a:pos x="121120" y="63996"/>
              </a:cxn>
              <a:cxn ang="0">
                <a:pos x="77611" y="34368"/>
              </a:cxn>
              <a:cxn ang="0">
                <a:pos x="63500" y="35554"/>
              </a:cxn>
              <a:cxn ang="0">
                <a:pos x="36454" y="63996"/>
              </a:cxn>
              <a:cxn ang="0">
                <a:pos x="34102" y="78218"/>
              </a:cxn>
              <a:cxn ang="0">
                <a:pos x="63500" y="120882"/>
              </a:cxn>
              <a:cxn ang="0">
                <a:pos x="59972" y="130363"/>
              </a:cxn>
              <a:cxn ang="0">
                <a:pos x="9407" y="139844"/>
              </a:cxn>
              <a:cxn ang="0">
                <a:pos x="0" y="150510"/>
              </a:cxn>
              <a:cxn ang="0">
                <a:pos x="0" y="190804"/>
              </a:cxn>
              <a:cxn ang="0">
                <a:pos x="9407" y="201470"/>
              </a:cxn>
              <a:cxn ang="0">
                <a:pos x="59972" y="210951"/>
              </a:cxn>
              <a:cxn ang="0">
                <a:pos x="63500" y="220432"/>
              </a:cxn>
              <a:cxn ang="0">
                <a:pos x="34102" y="263096"/>
              </a:cxn>
              <a:cxn ang="0">
                <a:pos x="36454" y="277318"/>
              </a:cxn>
              <a:cxn ang="0">
                <a:pos x="63500" y="305760"/>
              </a:cxn>
              <a:cxn ang="0">
                <a:pos x="77611" y="306946"/>
              </a:cxn>
              <a:cxn ang="0">
                <a:pos x="121120" y="277318"/>
              </a:cxn>
              <a:cxn ang="0">
                <a:pos x="129352" y="280873"/>
              </a:cxn>
              <a:cxn ang="0">
                <a:pos x="138759" y="331833"/>
              </a:cxn>
              <a:cxn ang="0">
                <a:pos x="149343" y="341314"/>
              </a:cxn>
              <a:cxn ang="0">
                <a:pos x="189324" y="341314"/>
              </a:cxn>
              <a:cxn ang="0">
                <a:pos x="199908" y="331833"/>
              </a:cxn>
              <a:cxn ang="0">
                <a:pos x="209315" y="280873"/>
              </a:cxn>
              <a:cxn ang="0">
                <a:pos x="218722" y="277318"/>
              </a:cxn>
              <a:cxn ang="0">
                <a:pos x="261056" y="306946"/>
              </a:cxn>
              <a:cxn ang="0">
                <a:pos x="275167" y="305760"/>
              </a:cxn>
              <a:cxn ang="0">
                <a:pos x="303389" y="277318"/>
              </a:cxn>
              <a:cxn ang="0">
                <a:pos x="304565" y="263096"/>
              </a:cxn>
              <a:cxn ang="0">
                <a:pos x="275167" y="220432"/>
              </a:cxn>
              <a:cxn ang="0">
                <a:pos x="278695" y="210951"/>
              </a:cxn>
              <a:cxn ang="0">
                <a:pos x="329260" y="201470"/>
              </a:cxn>
              <a:cxn ang="0">
                <a:pos x="338667" y="190804"/>
              </a:cxn>
              <a:cxn ang="0">
                <a:pos x="338667" y="150510"/>
              </a:cxn>
              <a:cxn ang="0">
                <a:pos x="329260" y="139844"/>
              </a:cxn>
              <a:cxn ang="0">
                <a:pos x="169334" y="232283"/>
              </a:cxn>
              <a:cxn ang="0">
                <a:pos x="108185" y="170657"/>
              </a:cxn>
              <a:cxn ang="0">
                <a:pos x="169334" y="109031"/>
              </a:cxn>
              <a:cxn ang="0">
                <a:pos x="230482" y="170657"/>
              </a:cxn>
              <a:cxn ang="0">
                <a:pos x="169334" y="232283"/>
              </a:cxn>
            </a:cxnLst>
            <a:pathLst>
              <a:path w="288" h="288">
                <a:moveTo>
                  <a:pt x="280" y="118"/>
                </a:moveTo>
                <a:cubicBezTo>
                  <a:pt x="237" y="110"/>
                  <a:pt x="237" y="110"/>
                  <a:pt x="237" y="110"/>
                </a:cubicBezTo>
                <a:cubicBezTo>
                  <a:pt x="233" y="109"/>
                  <a:pt x="232" y="106"/>
                  <a:pt x="234" y="102"/>
                </a:cubicBezTo>
                <a:cubicBezTo>
                  <a:pt x="259" y="66"/>
                  <a:pt x="259" y="66"/>
                  <a:pt x="259" y="66"/>
                </a:cubicBezTo>
                <a:cubicBezTo>
                  <a:pt x="261" y="62"/>
                  <a:pt x="261" y="57"/>
                  <a:pt x="258" y="54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1" y="27"/>
                  <a:pt x="226" y="27"/>
                  <a:pt x="222" y="29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2" y="56"/>
                  <a:pt x="179" y="55"/>
                  <a:pt x="178" y="51"/>
                </a:cubicBezTo>
                <a:cubicBezTo>
                  <a:pt x="170" y="8"/>
                  <a:pt x="170" y="8"/>
                  <a:pt x="170" y="8"/>
                </a:cubicBezTo>
                <a:cubicBezTo>
                  <a:pt x="169" y="4"/>
                  <a:pt x="165" y="0"/>
                  <a:pt x="16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3" y="0"/>
                  <a:pt x="119" y="4"/>
                  <a:pt x="118" y="8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5"/>
                  <a:pt x="106" y="56"/>
                  <a:pt x="103" y="54"/>
                </a:cubicBezTo>
                <a:cubicBezTo>
                  <a:pt x="66" y="29"/>
                  <a:pt x="66" y="29"/>
                  <a:pt x="66" y="29"/>
                </a:cubicBezTo>
                <a:cubicBezTo>
                  <a:pt x="63" y="27"/>
                  <a:pt x="57" y="27"/>
                  <a:pt x="54" y="30"/>
                </a:cubicBezTo>
                <a:cubicBezTo>
                  <a:pt x="31" y="54"/>
                  <a:pt x="31" y="54"/>
                  <a:pt x="31" y="54"/>
                </a:cubicBezTo>
                <a:cubicBezTo>
                  <a:pt x="28" y="57"/>
                  <a:pt x="27" y="62"/>
                  <a:pt x="29" y="6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6" y="106"/>
                  <a:pt x="55" y="109"/>
                  <a:pt x="51" y="110"/>
                </a:cubicBezTo>
                <a:cubicBezTo>
                  <a:pt x="8" y="118"/>
                  <a:pt x="8" y="118"/>
                  <a:pt x="8" y="118"/>
                </a:cubicBezTo>
                <a:cubicBezTo>
                  <a:pt x="4" y="119"/>
                  <a:pt x="0" y="123"/>
                  <a:pt x="0" y="12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5"/>
                  <a:pt x="4" y="169"/>
                  <a:pt x="8" y="170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5" y="179"/>
                  <a:pt x="56" y="182"/>
                  <a:pt x="54" y="186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7" y="226"/>
                  <a:pt x="28" y="231"/>
                  <a:pt x="31" y="234"/>
                </a:cubicBezTo>
                <a:cubicBezTo>
                  <a:pt x="54" y="258"/>
                  <a:pt x="54" y="258"/>
                  <a:pt x="54" y="258"/>
                </a:cubicBezTo>
                <a:cubicBezTo>
                  <a:pt x="57" y="261"/>
                  <a:pt x="63" y="261"/>
                  <a:pt x="66" y="259"/>
                </a:cubicBezTo>
                <a:cubicBezTo>
                  <a:pt x="103" y="234"/>
                  <a:pt x="103" y="234"/>
                  <a:pt x="103" y="234"/>
                </a:cubicBezTo>
                <a:cubicBezTo>
                  <a:pt x="106" y="232"/>
                  <a:pt x="110" y="233"/>
                  <a:pt x="110" y="237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19" y="285"/>
                  <a:pt x="123" y="288"/>
                  <a:pt x="127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5" y="288"/>
                  <a:pt x="169" y="285"/>
                  <a:pt x="170" y="280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9" y="233"/>
                  <a:pt x="182" y="232"/>
                  <a:pt x="186" y="234"/>
                </a:cubicBezTo>
                <a:cubicBezTo>
                  <a:pt x="222" y="259"/>
                  <a:pt x="222" y="259"/>
                  <a:pt x="222" y="259"/>
                </a:cubicBezTo>
                <a:cubicBezTo>
                  <a:pt x="226" y="261"/>
                  <a:pt x="231" y="261"/>
                  <a:pt x="234" y="25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61" y="231"/>
                  <a:pt x="261" y="226"/>
                  <a:pt x="259" y="222"/>
                </a:cubicBezTo>
                <a:cubicBezTo>
                  <a:pt x="234" y="186"/>
                  <a:pt x="234" y="186"/>
                  <a:pt x="234" y="186"/>
                </a:cubicBezTo>
                <a:cubicBezTo>
                  <a:pt x="232" y="182"/>
                  <a:pt x="233" y="179"/>
                  <a:pt x="237" y="178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5" y="169"/>
                  <a:pt x="288" y="165"/>
                  <a:pt x="288" y="161"/>
                </a:cubicBezTo>
                <a:cubicBezTo>
                  <a:pt x="288" y="127"/>
                  <a:pt x="288" y="127"/>
                  <a:pt x="288" y="127"/>
                </a:cubicBezTo>
                <a:cubicBezTo>
                  <a:pt x="288" y="123"/>
                  <a:pt x="285" y="119"/>
                  <a:pt x="280" y="118"/>
                </a:cubicBezTo>
                <a:close/>
                <a:moveTo>
                  <a:pt x="144" y="196"/>
                </a:moveTo>
                <a:cubicBezTo>
                  <a:pt x="115" y="196"/>
                  <a:pt x="92" y="173"/>
                  <a:pt x="92" y="144"/>
                </a:cubicBezTo>
                <a:cubicBezTo>
                  <a:pt x="92" y="115"/>
                  <a:pt x="115" y="92"/>
                  <a:pt x="144" y="92"/>
                </a:cubicBezTo>
                <a:cubicBezTo>
                  <a:pt x="173" y="92"/>
                  <a:pt x="196" y="115"/>
                  <a:pt x="196" y="144"/>
                </a:cubicBezTo>
                <a:cubicBezTo>
                  <a:pt x="196" y="173"/>
                  <a:pt x="173" y="196"/>
                  <a:pt x="144" y="196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802" name="文本框 16"/>
          <p:cNvSpPr txBox="1"/>
          <p:nvPr/>
        </p:nvSpPr>
        <p:spPr>
          <a:xfrm>
            <a:off x="2073275" y="117475"/>
            <a:ext cx="12668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</a:rPr>
              <a:t>LOGO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803" name="文本框 17"/>
          <p:cNvSpPr txBox="1"/>
          <p:nvPr/>
        </p:nvSpPr>
        <p:spPr>
          <a:xfrm>
            <a:off x="1568450" y="2680970"/>
            <a:ext cx="120040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4" name="文本框 18"/>
          <p:cNvSpPr txBox="1"/>
          <p:nvPr/>
        </p:nvSpPr>
        <p:spPr>
          <a:xfrm>
            <a:off x="1568450" y="4037013"/>
            <a:ext cx="35433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姓名：巴钦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74763" y="4511358"/>
            <a:ext cx="1282700" cy="396875"/>
          </a:xfrm>
          <a:prstGeom prst="rect">
            <a:avLst/>
          </a:prstGeom>
          <a:solidFill>
            <a:srgbClr val="01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8" name="文本框 32"/>
          <p:cNvSpPr txBox="1"/>
          <p:nvPr/>
        </p:nvSpPr>
        <p:spPr>
          <a:xfrm>
            <a:off x="1275080" y="4449445"/>
            <a:ext cx="1554480" cy="521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2022.12.15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5184775" y="742950"/>
            <a:ext cx="2463800" cy="542290"/>
            <a:chOff x="7745" y="1170"/>
            <a:chExt cx="3880" cy="854"/>
          </a:xfrm>
        </p:grpSpPr>
        <p:grpSp>
          <p:nvGrpSpPr>
            <p:cNvPr id="5123" name="组合 6"/>
            <p:cNvGrpSpPr/>
            <p:nvPr/>
          </p:nvGrpSpPr>
          <p:grpSpPr>
            <a:xfrm>
              <a:off x="7745" y="1918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745" y="1170"/>
              <a:ext cx="388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r>
                <a:rPr kumimoji="0" lang="en-US" altLang="zh-CN" sz="2000" b="1" kern="1200" cap="none" spc="0" normalizeH="0" baseline="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\ Contents</a:t>
              </a:r>
              <a:endParaRPr kumimoji="0" lang="zh-CN" altLang="en-US" sz="20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04925" y="4813300"/>
            <a:ext cx="21542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项目背景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07455" y="4813300"/>
            <a:ext cx="2155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核心技术栈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6508" y="4813300"/>
            <a:ext cx="2049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问题及对策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0688" y="4813300"/>
            <a:ext cx="1317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业务模块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3505" y="2310130"/>
            <a:ext cx="2021840" cy="2024380"/>
            <a:chOff x="2163" y="3638"/>
            <a:chExt cx="3184" cy="3188"/>
          </a:xfrm>
        </p:grpSpPr>
        <p:sp>
          <p:nvSpPr>
            <p:cNvPr id="6" name="椭圆 5"/>
            <p:cNvSpPr/>
            <p:nvPr/>
          </p:nvSpPr>
          <p:spPr>
            <a:xfrm>
              <a:off x="2163" y="3638"/>
              <a:ext cx="3185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148" y="4793"/>
              <a:ext cx="1208" cy="1003"/>
            </a:xfrm>
            <a:custGeom>
              <a:avLst/>
              <a:gdLst>
                <a:gd name="T0" fmla="*/ 793 w 830"/>
                <a:gd name="T1" fmla="*/ 116 h 690"/>
                <a:gd name="T2" fmla="*/ 804 w 830"/>
                <a:gd name="T3" fmla="*/ 13 h 690"/>
                <a:gd name="T4" fmla="*/ 805 w 830"/>
                <a:gd name="T5" fmla="*/ 0 h 690"/>
                <a:gd name="T6" fmla="*/ 678 w 830"/>
                <a:gd name="T7" fmla="*/ 48 h 690"/>
                <a:gd name="T8" fmla="*/ 674 w 830"/>
                <a:gd name="T9" fmla="*/ 35 h 690"/>
                <a:gd name="T10" fmla="*/ 672 w 830"/>
                <a:gd name="T11" fmla="*/ 26 h 690"/>
                <a:gd name="T12" fmla="*/ 134 w 830"/>
                <a:gd name="T13" fmla="*/ 238 h 690"/>
                <a:gd name="T14" fmla="*/ 159 w 830"/>
                <a:gd name="T15" fmla="*/ 269 h 690"/>
                <a:gd name="T16" fmla="*/ 44 w 830"/>
                <a:gd name="T17" fmla="*/ 314 h 690"/>
                <a:gd name="T18" fmla="*/ 92 w 830"/>
                <a:gd name="T19" fmla="*/ 366 h 690"/>
                <a:gd name="T20" fmla="*/ 0 w 830"/>
                <a:gd name="T21" fmla="*/ 403 h 690"/>
                <a:gd name="T22" fmla="*/ 51 w 830"/>
                <a:gd name="T23" fmla="*/ 452 h 690"/>
                <a:gd name="T24" fmla="*/ 16 w 830"/>
                <a:gd name="T25" fmla="*/ 466 h 690"/>
                <a:gd name="T26" fmla="*/ 260 w 830"/>
                <a:gd name="T27" fmla="*/ 690 h 690"/>
                <a:gd name="T28" fmla="*/ 774 w 830"/>
                <a:gd name="T29" fmla="*/ 488 h 690"/>
                <a:gd name="T30" fmla="*/ 530 w 830"/>
                <a:gd name="T31" fmla="*/ 263 h 690"/>
                <a:gd name="T32" fmla="*/ 70 w 830"/>
                <a:gd name="T33" fmla="*/ 444 h 690"/>
                <a:gd name="T34" fmla="*/ 32 w 830"/>
                <a:gd name="T35" fmla="*/ 409 h 690"/>
                <a:gd name="T36" fmla="*/ 528 w 830"/>
                <a:gd name="T37" fmla="*/ 213 h 690"/>
                <a:gd name="T38" fmla="*/ 563 w 830"/>
                <a:gd name="T39" fmla="*/ 248 h 690"/>
                <a:gd name="T40" fmla="*/ 603 w 830"/>
                <a:gd name="T41" fmla="*/ 286 h 690"/>
                <a:gd name="T42" fmla="*/ 643 w 830"/>
                <a:gd name="T43" fmla="*/ 325 h 690"/>
                <a:gd name="T44" fmla="*/ 684 w 830"/>
                <a:gd name="T45" fmla="*/ 362 h 690"/>
                <a:gd name="T46" fmla="*/ 648 w 830"/>
                <a:gd name="T47" fmla="*/ 320 h 690"/>
                <a:gd name="T48" fmla="*/ 611 w 830"/>
                <a:gd name="T49" fmla="*/ 279 h 690"/>
                <a:gd name="T50" fmla="*/ 574 w 830"/>
                <a:gd name="T51" fmla="*/ 237 h 690"/>
                <a:gd name="T52" fmla="*/ 537 w 830"/>
                <a:gd name="T53" fmla="*/ 197 h 690"/>
                <a:gd name="T54" fmla="*/ 533 w 830"/>
                <a:gd name="T55" fmla="*/ 192 h 690"/>
                <a:gd name="T56" fmla="*/ 111 w 830"/>
                <a:gd name="T57" fmla="*/ 359 h 690"/>
                <a:gd name="T58" fmla="*/ 77 w 830"/>
                <a:gd name="T59" fmla="*/ 320 h 690"/>
                <a:gd name="T60" fmla="*/ 572 w 830"/>
                <a:gd name="T61" fmla="*/ 125 h 690"/>
                <a:gd name="T62" fmla="*/ 596 w 830"/>
                <a:gd name="T63" fmla="*/ 160 h 690"/>
                <a:gd name="T64" fmla="*/ 625 w 830"/>
                <a:gd name="T65" fmla="*/ 202 h 690"/>
                <a:gd name="T66" fmla="*/ 654 w 830"/>
                <a:gd name="T67" fmla="*/ 243 h 690"/>
                <a:gd name="T68" fmla="*/ 684 w 830"/>
                <a:gd name="T69" fmla="*/ 283 h 690"/>
                <a:gd name="T70" fmla="*/ 659 w 830"/>
                <a:gd name="T71" fmla="*/ 239 h 690"/>
                <a:gd name="T72" fmla="*/ 634 w 830"/>
                <a:gd name="T73" fmla="*/ 196 h 690"/>
                <a:gd name="T74" fmla="*/ 609 w 830"/>
                <a:gd name="T75" fmla="*/ 152 h 690"/>
                <a:gd name="T76" fmla="*/ 583 w 830"/>
                <a:gd name="T77" fmla="*/ 109 h 690"/>
                <a:gd name="T78" fmla="*/ 579 w 830"/>
                <a:gd name="T79" fmla="*/ 103 h 690"/>
                <a:gd name="T80" fmla="*/ 179 w 830"/>
                <a:gd name="T81" fmla="*/ 261 h 690"/>
                <a:gd name="T82" fmla="*/ 166 w 830"/>
                <a:gd name="T83" fmla="*/ 244 h 690"/>
                <a:gd name="T84" fmla="*/ 660 w 830"/>
                <a:gd name="T85" fmla="*/ 49 h 690"/>
                <a:gd name="T86" fmla="*/ 674 w 830"/>
                <a:gd name="T87" fmla="*/ 96 h 690"/>
                <a:gd name="T88" fmla="*/ 692 w 830"/>
                <a:gd name="T89" fmla="*/ 152 h 690"/>
                <a:gd name="T90" fmla="*/ 709 w 830"/>
                <a:gd name="T91" fmla="*/ 207 h 690"/>
                <a:gd name="T92" fmla="*/ 728 w 830"/>
                <a:gd name="T93" fmla="*/ 263 h 690"/>
                <a:gd name="T94" fmla="*/ 716 w 830"/>
                <a:gd name="T95" fmla="*/ 206 h 690"/>
                <a:gd name="T96" fmla="*/ 702 w 830"/>
                <a:gd name="T97" fmla="*/ 149 h 690"/>
                <a:gd name="T98" fmla="*/ 689 w 830"/>
                <a:gd name="T99" fmla="*/ 92 h 690"/>
                <a:gd name="T100" fmla="*/ 683 w 830"/>
                <a:gd name="T101" fmla="*/ 68 h 690"/>
                <a:gd name="T102" fmla="*/ 786 w 830"/>
                <a:gd name="T103" fmla="*/ 26 h 690"/>
                <a:gd name="T104" fmla="*/ 759 w 830"/>
                <a:gd name="T105" fmla="*/ 398 h 690"/>
                <a:gd name="T106" fmla="*/ 753 w 830"/>
                <a:gd name="T107" fmla="*/ 467 h 690"/>
                <a:gd name="T108" fmla="*/ 774 w 830"/>
                <a:gd name="T109" fmla="*/ 488 h 690"/>
                <a:gd name="T110" fmla="*/ 830 w 830"/>
                <a:gd name="T111" fmla="*/ 97 h 690"/>
                <a:gd name="T112" fmla="*/ 793 w 830"/>
                <a:gd name="T113" fmla="*/ 11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0" h="690">
                  <a:moveTo>
                    <a:pt x="793" y="116"/>
                  </a:moveTo>
                  <a:lnTo>
                    <a:pt x="804" y="13"/>
                  </a:lnTo>
                  <a:lnTo>
                    <a:pt x="805" y="0"/>
                  </a:lnTo>
                  <a:lnTo>
                    <a:pt x="678" y="48"/>
                  </a:lnTo>
                  <a:lnTo>
                    <a:pt x="674" y="35"/>
                  </a:lnTo>
                  <a:lnTo>
                    <a:pt x="672" y="26"/>
                  </a:lnTo>
                  <a:lnTo>
                    <a:pt x="134" y="238"/>
                  </a:lnTo>
                  <a:lnTo>
                    <a:pt x="159" y="269"/>
                  </a:lnTo>
                  <a:lnTo>
                    <a:pt x="44" y="314"/>
                  </a:lnTo>
                  <a:lnTo>
                    <a:pt x="92" y="366"/>
                  </a:lnTo>
                  <a:lnTo>
                    <a:pt x="0" y="403"/>
                  </a:lnTo>
                  <a:lnTo>
                    <a:pt x="51" y="452"/>
                  </a:lnTo>
                  <a:lnTo>
                    <a:pt x="16" y="466"/>
                  </a:lnTo>
                  <a:lnTo>
                    <a:pt x="260" y="690"/>
                  </a:lnTo>
                  <a:lnTo>
                    <a:pt x="774" y="488"/>
                  </a:lnTo>
                  <a:lnTo>
                    <a:pt x="530" y="263"/>
                  </a:lnTo>
                  <a:lnTo>
                    <a:pt x="70" y="444"/>
                  </a:lnTo>
                  <a:lnTo>
                    <a:pt x="32" y="409"/>
                  </a:lnTo>
                  <a:lnTo>
                    <a:pt x="528" y="213"/>
                  </a:lnTo>
                  <a:lnTo>
                    <a:pt x="563" y="248"/>
                  </a:lnTo>
                  <a:lnTo>
                    <a:pt x="603" y="286"/>
                  </a:lnTo>
                  <a:lnTo>
                    <a:pt x="643" y="325"/>
                  </a:lnTo>
                  <a:cubicBezTo>
                    <a:pt x="657" y="337"/>
                    <a:pt x="670" y="350"/>
                    <a:pt x="684" y="362"/>
                  </a:cubicBezTo>
                  <a:cubicBezTo>
                    <a:pt x="672" y="348"/>
                    <a:pt x="660" y="334"/>
                    <a:pt x="648" y="320"/>
                  </a:cubicBezTo>
                  <a:lnTo>
                    <a:pt x="611" y="279"/>
                  </a:lnTo>
                  <a:lnTo>
                    <a:pt x="574" y="237"/>
                  </a:lnTo>
                  <a:lnTo>
                    <a:pt x="537" y="197"/>
                  </a:lnTo>
                  <a:lnTo>
                    <a:pt x="533" y="192"/>
                  </a:lnTo>
                  <a:lnTo>
                    <a:pt x="111" y="359"/>
                  </a:lnTo>
                  <a:lnTo>
                    <a:pt x="77" y="320"/>
                  </a:lnTo>
                  <a:lnTo>
                    <a:pt x="572" y="125"/>
                  </a:lnTo>
                  <a:lnTo>
                    <a:pt x="596" y="160"/>
                  </a:lnTo>
                  <a:lnTo>
                    <a:pt x="625" y="202"/>
                  </a:lnTo>
                  <a:lnTo>
                    <a:pt x="654" y="243"/>
                  </a:lnTo>
                  <a:cubicBezTo>
                    <a:pt x="664" y="256"/>
                    <a:pt x="674" y="270"/>
                    <a:pt x="684" y="283"/>
                  </a:cubicBezTo>
                  <a:cubicBezTo>
                    <a:pt x="676" y="269"/>
                    <a:pt x="668" y="254"/>
                    <a:pt x="659" y="239"/>
                  </a:cubicBezTo>
                  <a:lnTo>
                    <a:pt x="634" y="196"/>
                  </a:lnTo>
                  <a:lnTo>
                    <a:pt x="609" y="152"/>
                  </a:lnTo>
                  <a:lnTo>
                    <a:pt x="583" y="109"/>
                  </a:lnTo>
                  <a:lnTo>
                    <a:pt x="579" y="103"/>
                  </a:lnTo>
                  <a:lnTo>
                    <a:pt x="179" y="261"/>
                  </a:lnTo>
                  <a:lnTo>
                    <a:pt x="166" y="244"/>
                  </a:lnTo>
                  <a:lnTo>
                    <a:pt x="660" y="49"/>
                  </a:lnTo>
                  <a:lnTo>
                    <a:pt x="674" y="96"/>
                  </a:lnTo>
                  <a:lnTo>
                    <a:pt x="692" y="152"/>
                  </a:lnTo>
                  <a:lnTo>
                    <a:pt x="709" y="207"/>
                  </a:lnTo>
                  <a:cubicBezTo>
                    <a:pt x="716" y="226"/>
                    <a:pt x="722" y="244"/>
                    <a:pt x="728" y="263"/>
                  </a:cubicBezTo>
                  <a:cubicBezTo>
                    <a:pt x="724" y="244"/>
                    <a:pt x="720" y="225"/>
                    <a:pt x="716" y="206"/>
                  </a:cubicBezTo>
                  <a:lnTo>
                    <a:pt x="702" y="149"/>
                  </a:lnTo>
                  <a:lnTo>
                    <a:pt x="689" y="92"/>
                  </a:lnTo>
                  <a:lnTo>
                    <a:pt x="683" y="68"/>
                  </a:lnTo>
                  <a:cubicBezTo>
                    <a:pt x="717" y="54"/>
                    <a:pt x="752" y="40"/>
                    <a:pt x="786" y="26"/>
                  </a:cubicBezTo>
                  <a:lnTo>
                    <a:pt x="759" y="398"/>
                  </a:lnTo>
                  <a:lnTo>
                    <a:pt x="753" y="467"/>
                  </a:lnTo>
                  <a:lnTo>
                    <a:pt x="774" y="488"/>
                  </a:lnTo>
                  <a:lnTo>
                    <a:pt x="830" y="97"/>
                  </a:lnTo>
                  <a:lnTo>
                    <a:pt x="793" y="116"/>
                  </a:lnTo>
                  <a:close/>
                </a:path>
              </a:pathLst>
            </a:custGeom>
            <a:solidFill>
              <a:srgbClr val="D096E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07155" y="2310130"/>
            <a:ext cx="2021840" cy="2024380"/>
            <a:chOff x="6153" y="3638"/>
            <a:chExt cx="3184" cy="3188"/>
          </a:xfrm>
        </p:grpSpPr>
        <p:sp>
          <p:nvSpPr>
            <p:cNvPr id="17" name="椭圆 16"/>
            <p:cNvSpPr/>
            <p:nvPr/>
          </p:nvSpPr>
          <p:spPr>
            <a:xfrm>
              <a:off x="6153" y="3638"/>
              <a:ext cx="3185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7153" y="4755"/>
              <a:ext cx="1225" cy="1045"/>
            </a:xfrm>
            <a:custGeom>
              <a:avLst/>
              <a:gdLst>
                <a:gd name="T0" fmla="*/ 400 w 844"/>
                <a:gd name="T1" fmla="*/ 140 h 717"/>
                <a:gd name="T2" fmla="*/ 74 w 844"/>
                <a:gd name="T3" fmla="*/ 0 h 717"/>
                <a:gd name="T4" fmla="*/ 74 w 844"/>
                <a:gd name="T5" fmla="*/ 72 h 717"/>
                <a:gd name="T6" fmla="*/ 400 w 844"/>
                <a:gd name="T7" fmla="*/ 140 h 717"/>
                <a:gd name="T8" fmla="*/ 765 w 844"/>
                <a:gd name="T9" fmla="*/ 0 h 717"/>
                <a:gd name="T10" fmla="*/ 439 w 844"/>
                <a:gd name="T11" fmla="*/ 140 h 717"/>
                <a:gd name="T12" fmla="*/ 439 w 844"/>
                <a:gd name="T13" fmla="*/ 140 h 717"/>
                <a:gd name="T14" fmla="*/ 765 w 844"/>
                <a:gd name="T15" fmla="*/ 72 h 717"/>
                <a:gd name="T16" fmla="*/ 765 w 844"/>
                <a:gd name="T17" fmla="*/ 0 h 717"/>
                <a:gd name="T18" fmla="*/ 0 w 844"/>
                <a:gd name="T19" fmla="*/ 632 h 717"/>
                <a:gd name="T20" fmla="*/ 405 w 844"/>
                <a:gd name="T21" fmla="*/ 717 h 717"/>
                <a:gd name="T22" fmla="*/ 405 w 844"/>
                <a:gd name="T23" fmla="*/ 162 h 717"/>
                <a:gd name="T24" fmla="*/ 0 w 844"/>
                <a:gd name="T25" fmla="*/ 77 h 717"/>
                <a:gd name="T26" fmla="*/ 0 w 844"/>
                <a:gd name="T27" fmla="*/ 632 h 717"/>
                <a:gd name="T28" fmla="*/ 439 w 844"/>
                <a:gd name="T29" fmla="*/ 162 h 717"/>
                <a:gd name="T30" fmla="*/ 439 w 844"/>
                <a:gd name="T31" fmla="*/ 717 h 717"/>
                <a:gd name="T32" fmla="*/ 844 w 844"/>
                <a:gd name="T33" fmla="*/ 632 h 717"/>
                <a:gd name="T34" fmla="*/ 844 w 844"/>
                <a:gd name="T35" fmla="*/ 77 h 717"/>
                <a:gd name="T36" fmla="*/ 439 w 844"/>
                <a:gd name="T37" fmla="*/ 16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4" h="717">
                  <a:moveTo>
                    <a:pt x="400" y="140"/>
                  </a:moveTo>
                  <a:lnTo>
                    <a:pt x="74" y="0"/>
                  </a:lnTo>
                  <a:lnTo>
                    <a:pt x="74" y="72"/>
                  </a:lnTo>
                  <a:lnTo>
                    <a:pt x="400" y="140"/>
                  </a:lnTo>
                  <a:close/>
                  <a:moveTo>
                    <a:pt x="765" y="0"/>
                  </a:moveTo>
                  <a:lnTo>
                    <a:pt x="439" y="140"/>
                  </a:lnTo>
                  <a:lnTo>
                    <a:pt x="765" y="72"/>
                  </a:lnTo>
                  <a:lnTo>
                    <a:pt x="765" y="0"/>
                  </a:lnTo>
                  <a:close/>
                  <a:moveTo>
                    <a:pt x="0" y="632"/>
                  </a:moveTo>
                  <a:lnTo>
                    <a:pt x="405" y="717"/>
                  </a:lnTo>
                  <a:lnTo>
                    <a:pt x="405" y="162"/>
                  </a:lnTo>
                  <a:lnTo>
                    <a:pt x="0" y="77"/>
                  </a:lnTo>
                  <a:lnTo>
                    <a:pt x="0" y="632"/>
                  </a:lnTo>
                  <a:close/>
                  <a:moveTo>
                    <a:pt x="439" y="162"/>
                  </a:moveTo>
                  <a:lnTo>
                    <a:pt x="439" y="717"/>
                  </a:lnTo>
                  <a:lnTo>
                    <a:pt x="844" y="632"/>
                  </a:lnTo>
                  <a:lnTo>
                    <a:pt x="844" y="77"/>
                  </a:lnTo>
                  <a:lnTo>
                    <a:pt x="439" y="162"/>
                  </a:lnTo>
                  <a:close/>
                </a:path>
              </a:pathLst>
            </a:custGeom>
            <a:solidFill>
              <a:srgbClr val="FD696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8900" y="2310130"/>
            <a:ext cx="2024380" cy="2024380"/>
            <a:chOff x="10140" y="3638"/>
            <a:chExt cx="3188" cy="3188"/>
          </a:xfrm>
        </p:grpSpPr>
        <p:sp>
          <p:nvSpPr>
            <p:cNvPr id="18" name="椭圆 17"/>
            <p:cNvSpPr/>
            <p:nvPr/>
          </p:nvSpPr>
          <p:spPr>
            <a:xfrm>
              <a:off x="10140" y="3638"/>
              <a:ext cx="3188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1330" y="4755"/>
              <a:ext cx="863" cy="1028"/>
            </a:xfrm>
            <a:custGeom>
              <a:avLst/>
              <a:gdLst>
                <a:gd name="T0" fmla="*/ 323 w 671"/>
                <a:gd name="T1" fmla="*/ 326 h 798"/>
                <a:gd name="T2" fmla="*/ 323 w 671"/>
                <a:gd name="T3" fmla="*/ 798 h 798"/>
                <a:gd name="T4" fmla="*/ 671 w 671"/>
                <a:gd name="T5" fmla="*/ 675 h 798"/>
                <a:gd name="T6" fmla="*/ 671 w 671"/>
                <a:gd name="T7" fmla="*/ 203 h 798"/>
                <a:gd name="T8" fmla="*/ 323 w 671"/>
                <a:gd name="T9" fmla="*/ 326 h 798"/>
                <a:gd name="T10" fmla="*/ 292 w 671"/>
                <a:gd name="T11" fmla="*/ 356 h 798"/>
                <a:gd name="T12" fmla="*/ 292 w 671"/>
                <a:gd name="T13" fmla="*/ 422 h 798"/>
                <a:gd name="T14" fmla="*/ 228 w 671"/>
                <a:gd name="T15" fmla="*/ 391 h 798"/>
                <a:gd name="T16" fmla="*/ 228 w 671"/>
                <a:gd name="T17" fmla="*/ 320 h 798"/>
                <a:gd name="T18" fmla="*/ 292 w 671"/>
                <a:gd name="T19" fmla="*/ 356 h 798"/>
                <a:gd name="T20" fmla="*/ 577 w 671"/>
                <a:gd name="T21" fmla="*/ 152 h 798"/>
                <a:gd name="T22" fmla="*/ 559 w 671"/>
                <a:gd name="T23" fmla="*/ 143 h 798"/>
                <a:gd name="T24" fmla="*/ 224 w 671"/>
                <a:gd name="T25" fmla="*/ 260 h 798"/>
                <a:gd name="T26" fmla="*/ 214 w 671"/>
                <a:gd name="T27" fmla="*/ 269 h 798"/>
                <a:gd name="T28" fmla="*/ 214 w 671"/>
                <a:gd name="T29" fmla="*/ 748 h 798"/>
                <a:gd name="T30" fmla="*/ 305 w 671"/>
                <a:gd name="T31" fmla="*/ 797 h 798"/>
                <a:gd name="T32" fmla="*/ 305 w 671"/>
                <a:gd name="T33" fmla="*/ 326 h 798"/>
                <a:gd name="T34" fmla="*/ 231 w 671"/>
                <a:gd name="T35" fmla="*/ 287 h 798"/>
                <a:gd name="T36" fmla="*/ 232 w 671"/>
                <a:gd name="T37" fmla="*/ 286 h 798"/>
                <a:gd name="T38" fmla="*/ 568 w 671"/>
                <a:gd name="T39" fmla="*/ 170 h 798"/>
                <a:gd name="T40" fmla="*/ 577 w 671"/>
                <a:gd name="T41" fmla="*/ 152 h 798"/>
                <a:gd name="T42" fmla="*/ 78 w 671"/>
                <a:gd name="T43" fmla="*/ 216 h 798"/>
                <a:gd name="T44" fmla="*/ 78 w 671"/>
                <a:gd name="T45" fmla="*/ 281 h 798"/>
                <a:gd name="T46" fmla="*/ 14 w 671"/>
                <a:gd name="T47" fmla="*/ 250 h 798"/>
                <a:gd name="T48" fmla="*/ 14 w 671"/>
                <a:gd name="T49" fmla="*/ 180 h 798"/>
                <a:gd name="T50" fmla="*/ 78 w 671"/>
                <a:gd name="T51" fmla="*/ 216 h 798"/>
                <a:gd name="T52" fmla="*/ 363 w 671"/>
                <a:gd name="T53" fmla="*/ 11 h 798"/>
                <a:gd name="T54" fmla="*/ 346 w 671"/>
                <a:gd name="T55" fmla="*/ 2 h 798"/>
                <a:gd name="T56" fmla="*/ 10 w 671"/>
                <a:gd name="T57" fmla="*/ 119 h 798"/>
                <a:gd name="T58" fmla="*/ 0 w 671"/>
                <a:gd name="T59" fmla="*/ 128 h 798"/>
                <a:gd name="T60" fmla="*/ 0 w 671"/>
                <a:gd name="T61" fmla="*/ 608 h 798"/>
                <a:gd name="T62" fmla="*/ 92 w 671"/>
                <a:gd name="T63" fmla="*/ 656 h 798"/>
                <a:gd name="T64" fmla="*/ 92 w 671"/>
                <a:gd name="T65" fmla="*/ 186 h 798"/>
                <a:gd name="T66" fmla="*/ 17 w 671"/>
                <a:gd name="T67" fmla="*/ 146 h 798"/>
                <a:gd name="T68" fmla="*/ 18 w 671"/>
                <a:gd name="T69" fmla="*/ 146 h 798"/>
                <a:gd name="T70" fmla="*/ 354 w 671"/>
                <a:gd name="T71" fmla="*/ 29 h 798"/>
                <a:gd name="T72" fmla="*/ 363 w 671"/>
                <a:gd name="T73" fmla="*/ 11 h 798"/>
                <a:gd name="T74" fmla="*/ 185 w 671"/>
                <a:gd name="T75" fmla="*/ 290 h 798"/>
                <a:gd name="T76" fmla="*/ 185 w 671"/>
                <a:gd name="T77" fmla="*/ 355 h 798"/>
                <a:gd name="T78" fmla="*/ 121 w 671"/>
                <a:gd name="T79" fmla="*/ 324 h 798"/>
                <a:gd name="T80" fmla="*/ 121 w 671"/>
                <a:gd name="T81" fmla="*/ 254 h 798"/>
                <a:gd name="T82" fmla="*/ 185 w 671"/>
                <a:gd name="T83" fmla="*/ 290 h 798"/>
                <a:gd name="T84" fmla="*/ 470 w 671"/>
                <a:gd name="T85" fmla="*/ 85 h 798"/>
                <a:gd name="T86" fmla="*/ 453 w 671"/>
                <a:gd name="T87" fmla="*/ 76 h 798"/>
                <a:gd name="T88" fmla="*/ 117 w 671"/>
                <a:gd name="T89" fmla="*/ 193 h 798"/>
                <a:gd name="T90" fmla="*/ 107 w 671"/>
                <a:gd name="T91" fmla="*/ 202 h 798"/>
                <a:gd name="T92" fmla="*/ 107 w 671"/>
                <a:gd name="T93" fmla="*/ 682 h 798"/>
                <a:gd name="T94" fmla="*/ 199 w 671"/>
                <a:gd name="T95" fmla="*/ 730 h 798"/>
                <a:gd name="T96" fmla="*/ 199 w 671"/>
                <a:gd name="T97" fmla="*/ 260 h 798"/>
                <a:gd name="T98" fmla="*/ 124 w 671"/>
                <a:gd name="T99" fmla="*/ 220 h 798"/>
                <a:gd name="T100" fmla="*/ 125 w 671"/>
                <a:gd name="T101" fmla="*/ 219 h 798"/>
                <a:gd name="T102" fmla="*/ 461 w 671"/>
                <a:gd name="T103" fmla="*/ 103 h 798"/>
                <a:gd name="T104" fmla="*/ 470 w 671"/>
                <a:gd name="T105" fmla="*/ 85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1" h="798">
                  <a:moveTo>
                    <a:pt x="323" y="326"/>
                  </a:moveTo>
                  <a:lnTo>
                    <a:pt x="323" y="798"/>
                  </a:lnTo>
                  <a:lnTo>
                    <a:pt x="671" y="675"/>
                  </a:lnTo>
                  <a:lnTo>
                    <a:pt x="671" y="203"/>
                  </a:lnTo>
                  <a:lnTo>
                    <a:pt x="323" y="326"/>
                  </a:lnTo>
                  <a:close/>
                  <a:moveTo>
                    <a:pt x="292" y="356"/>
                  </a:moveTo>
                  <a:lnTo>
                    <a:pt x="292" y="422"/>
                  </a:lnTo>
                  <a:cubicBezTo>
                    <a:pt x="260" y="416"/>
                    <a:pt x="228" y="391"/>
                    <a:pt x="228" y="391"/>
                  </a:cubicBezTo>
                  <a:lnTo>
                    <a:pt x="228" y="320"/>
                  </a:lnTo>
                  <a:cubicBezTo>
                    <a:pt x="267" y="352"/>
                    <a:pt x="292" y="356"/>
                    <a:pt x="292" y="356"/>
                  </a:cubicBezTo>
                  <a:close/>
                  <a:moveTo>
                    <a:pt x="577" y="152"/>
                  </a:moveTo>
                  <a:cubicBezTo>
                    <a:pt x="575" y="145"/>
                    <a:pt x="567" y="141"/>
                    <a:pt x="559" y="143"/>
                  </a:cubicBezTo>
                  <a:lnTo>
                    <a:pt x="224" y="260"/>
                  </a:lnTo>
                  <a:cubicBezTo>
                    <a:pt x="219" y="261"/>
                    <a:pt x="215" y="265"/>
                    <a:pt x="214" y="269"/>
                  </a:cubicBezTo>
                  <a:lnTo>
                    <a:pt x="214" y="748"/>
                  </a:lnTo>
                  <a:cubicBezTo>
                    <a:pt x="226" y="772"/>
                    <a:pt x="275" y="797"/>
                    <a:pt x="305" y="797"/>
                  </a:cubicBezTo>
                  <a:lnTo>
                    <a:pt x="305" y="326"/>
                  </a:lnTo>
                  <a:cubicBezTo>
                    <a:pt x="289" y="324"/>
                    <a:pt x="253" y="305"/>
                    <a:pt x="231" y="287"/>
                  </a:cubicBezTo>
                  <a:cubicBezTo>
                    <a:pt x="231" y="286"/>
                    <a:pt x="232" y="286"/>
                    <a:pt x="232" y="286"/>
                  </a:cubicBezTo>
                  <a:lnTo>
                    <a:pt x="568" y="170"/>
                  </a:lnTo>
                  <a:cubicBezTo>
                    <a:pt x="575" y="167"/>
                    <a:pt x="579" y="159"/>
                    <a:pt x="577" y="152"/>
                  </a:cubicBezTo>
                  <a:close/>
                  <a:moveTo>
                    <a:pt x="78" y="216"/>
                  </a:moveTo>
                  <a:lnTo>
                    <a:pt x="78" y="281"/>
                  </a:lnTo>
                  <a:cubicBezTo>
                    <a:pt x="46" y="275"/>
                    <a:pt x="14" y="250"/>
                    <a:pt x="14" y="250"/>
                  </a:cubicBezTo>
                  <a:lnTo>
                    <a:pt x="14" y="180"/>
                  </a:lnTo>
                  <a:cubicBezTo>
                    <a:pt x="53" y="212"/>
                    <a:pt x="78" y="216"/>
                    <a:pt x="78" y="216"/>
                  </a:cubicBezTo>
                  <a:close/>
                  <a:moveTo>
                    <a:pt x="363" y="11"/>
                  </a:moveTo>
                  <a:cubicBezTo>
                    <a:pt x="361" y="4"/>
                    <a:pt x="353" y="0"/>
                    <a:pt x="346" y="2"/>
                  </a:cubicBezTo>
                  <a:lnTo>
                    <a:pt x="10" y="119"/>
                  </a:lnTo>
                  <a:cubicBezTo>
                    <a:pt x="5" y="121"/>
                    <a:pt x="2" y="124"/>
                    <a:pt x="0" y="128"/>
                  </a:cubicBezTo>
                  <a:lnTo>
                    <a:pt x="0" y="608"/>
                  </a:lnTo>
                  <a:cubicBezTo>
                    <a:pt x="12" y="631"/>
                    <a:pt x="61" y="656"/>
                    <a:pt x="92" y="656"/>
                  </a:cubicBezTo>
                  <a:lnTo>
                    <a:pt x="92" y="186"/>
                  </a:lnTo>
                  <a:cubicBezTo>
                    <a:pt x="76" y="183"/>
                    <a:pt x="40" y="164"/>
                    <a:pt x="17" y="146"/>
                  </a:cubicBezTo>
                  <a:cubicBezTo>
                    <a:pt x="18" y="146"/>
                    <a:pt x="18" y="146"/>
                    <a:pt x="18" y="146"/>
                  </a:cubicBezTo>
                  <a:lnTo>
                    <a:pt x="354" y="29"/>
                  </a:lnTo>
                  <a:cubicBezTo>
                    <a:pt x="362" y="26"/>
                    <a:pt x="366" y="19"/>
                    <a:pt x="363" y="11"/>
                  </a:cubicBezTo>
                  <a:close/>
                  <a:moveTo>
                    <a:pt x="185" y="290"/>
                  </a:moveTo>
                  <a:lnTo>
                    <a:pt x="185" y="355"/>
                  </a:lnTo>
                  <a:cubicBezTo>
                    <a:pt x="153" y="349"/>
                    <a:pt x="121" y="324"/>
                    <a:pt x="121" y="324"/>
                  </a:cubicBezTo>
                  <a:lnTo>
                    <a:pt x="121" y="254"/>
                  </a:lnTo>
                  <a:cubicBezTo>
                    <a:pt x="160" y="286"/>
                    <a:pt x="185" y="290"/>
                    <a:pt x="185" y="290"/>
                  </a:cubicBezTo>
                  <a:close/>
                  <a:moveTo>
                    <a:pt x="470" y="85"/>
                  </a:moveTo>
                  <a:cubicBezTo>
                    <a:pt x="468" y="78"/>
                    <a:pt x="460" y="74"/>
                    <a:pt x="453" y="76"/>
                  </a:cubicBezTo>
                  <a:lnTo>
                    <a:pt x="117" y="193"/>
                  </a:lnTo>
                  <a:cubicBezTo>
                    <a:pt x="112" y="195"/>
                    <a:pt x="108" y="198"/>
                    <a:pt x="107" y="202"/>
                  </a:cubicBezTo>
                  <a:lnTo>
                    <a:pt x="107" y="682"/>
                  </a:lnTo>
                  <a:cubicBezTo>
                    <a:pt x="119" y="705"/>
                    <a:pt x="168" y="730"/>
                    <a:pt x="199" y="730"/>
                  </a:cubicBezTo>
                  <a:lnTo>
                    <a:pt x="199" y="260"/>
                  </a:lnTo>
                  <a:cubicBezTo>
                    <a:pt x="183" y="257"/>
                    <a:pt x="146" y="238"/>
                    <a:pt x="124" y="220"/>
                  </a:cubicBezTo>
                  <a:cubicBezTo>
                    <a:pt x="125" y="220"/>
                    <a:pt x="125" y="220"/>
                    <a:pt x="125" y="219"/>
                  </a:cubicBezTo>
                  <a:lnTo>
                    <a:pt x="461" y="103"/>
                  </a:lnTo>
                  <a:cubicBezTo>
                    <a:pt x="469" y="100"/>
                    <a:pt x="473" y="93"/>
                    <a:pt x="470" y="85"/>
                  </a:cubicBezTo>
                  <a:close/>
                </a:path>
              </a:pathLst>
            </a:custGeom>
            <a:solidFill>
              <a:srgbClr val="FDBE5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72550" y="2310130"/>
            <a:ext cx="2024380" cy="2024380"/>
            <a:chOff x="14130" y="3638"/>
            <a:chExt cx="3188" cy="3188"/>
          </a:xfrm>
        </p:grpSpPr>
        <p:sp>
          <p:nvSpPr>
            <p:cNvPr id="28" name="椭圆 27"/>
            <p:cNvSpPr/>
            <p:nvPr/>
          </p:nvSpPr>
          <p:spPr>
            <a:xfrm>
              <a:off x="14130" y="3638"/>
              <a:ext cx="3188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15175" y="4916"/>
              <a:ext cx="1068" cy="880"/>
            </a:xfrm>
            <a:custGeom>
              <a:avLst/>
              <a:gdLst>
                <a:gd name="T0" fmla="*/ 571 w 1073"/>
                <a:gd name="T1" fmla="*/ 667 h 884"/>
                <a:gd name="T2" fmla="*/ 41 w 1073"/>
                <a:gd name="T3" fmla="*/ 596 h 884"/>
                <a:gd name="T4" fmla="*/ 912 w 1073"/>
                <a:gd name="T5" fmla="*/ 619 h 884"/>
                <a:gd name="T6" fmla="*/ 899 w 1073"/>
                <a:gd name="T7" fmla="*/ 602 h 884"/>
                <a:gd name="T8" fmla="*/ 566 w 1073"/>
                <a:gd name="T9" fmla="*/ 634 h 884"/>
                <a:gd name="T10" fmla="*/ 45 w 1073"/>
                <a:gd name="T11" fmla="*/ 382 h 884"/>
                <a:gd name="T12" fmla="*/ 577 w 1073"/>
                <a:gd name="T13" fmla="*/ 651 h 884"/>
                <a:gd name="T14" fmla="*/ 911 w 1073"/>
                <a:gd name="T15" fmla="*/ 489 h 884"/>
                <a:gd name="T16" fmla="*/ 566 w 1073"/>
                <a:gd name="T17" fmla="*/ 634 h 884"/>
                <a:gd name="T18" fmla="*/ 788 w 1073"/>
                <a:gd name="T19" fmla="*/ 456 h 884"/>
                <a:gd name="T20" fmla="*/ 779 w 1073"/>
                <a:gd name="T21" fmla="*/ 348 h 884"/>
                <a:gd name="T22" fmla="*/ 224 w 1073"/>
                <a:gd name="T23" fmla="*/ 340 h 884"/>
                <a:gd name="T24" fmla="*/ 56 w 1073"/>
                <a:gd name="T25" fmla="*/ 377 h 884"/>
                <a:gd name="T26" fmla="*/ 566 w 1073"/>
                <a:gd name="T27" fmla="*/ 867 h 884"/>
                <a:gd name="T28" fmla="*/ 45 w 1073"/>
                <a:gd name="T29" fmla="*/ 614 h 884"/>
                <a:gd name="T30" fmla="*/ 577 w 1073"/>
                <a:gd name="T31" fmla="*/ 884 h 884"/>
                <a:gd name="T32" fmla="*/ 911 w 1073"/>
                <a:gd name="T33" fmla="*/ 722 h 884"/>
                <a:gd name="T34" fmla="*/ 566 w 1073"/>
                <a:gd name="T35" fmla="*/ 867 h 884"/>
                <a:gd name="T36" fmla="*/ 839 w 1073"/>
                <a:gd name="T37" fmla="*/ 271 h 884"/>
                <a:gd name="T38" fmla="*/ 831 w 1073"/>
                <a:gd name="T39" fmla="*/ 290 h 884"/>
                <a:gd name="T40" fmla="*/ 836 w 1073"/>
                <a:gd name="T41" fmla="*/ 318 h 884"/>
                <a:gd name="T42" fmla="*/ 814 w 1073"/>
                <a:gd name="T43" fmla="*/ 443 h 884"/>
                <a:gd name="T44" fmla="*/ 877 w 1073"/>
                <a:gd name="T45" fmla="*/ 333 h 884"/>
                <a:gd name="T46" fmla="*/ 870 w 1073"/>
                <a:gd name="T47" fmla="*/ 306 h 884"/>
                <a:gd name="T48" fmla="*/ 876 w 1073"/>
                <a:gd name="T49" fmla="*/ 277 h 884"/>
                <a:gd name="T50" fmla="*/ 869 w 1073"/>
                <a:gd name="T51" fmla="*/ 179 h 884"/>
                <a:gd name="T52" fmla="*/ 1067 w 1073"/>
                <a:gd name="T53" fmla="*/ 137 h 884"/>
                <a:gd name="T54" fmla="*/ 608 w 1073"/>
                <a:gd name="T55" fmla="*/ 4 h 884"/>
                <a:gd name="T56" fmla="*/ 325 w 1073"/>
                <a:gd name="T57" fmla="*/ 23 h 884"/>
                <a:gd name="T58" fmla="*/ 9 w 1073"/>
                <a:gd name="T59" fmla="*/ 61 h 884"/>
                <a:gd name="T60" fmla="*/ 377 w 1073"/>
                <a:gd name="T61" fmla="*/ 255 h 884"/>
                <a:gd name="T62" fmla="*/ 817 w 1073"/>
                <a:gd name="T63" fmla="*/ 188 h 884"/>
                <a:gd name="T64" fmla="*/ 494 w 1073"/>
                <a:gd name="T65" fmla="*/ 127 h 884"/>
                <a:gd name="T66" fmla="*/ 829 w 1073"/>
                <a:gd name="T67" fmla="*/ 161 h 884"/>
                <a:gd name="T68" fmla="*/ 756 w 1073"/>
                <a:gd name="T69" fmla="*/ 222 h 884"/>
                <a:gd name="T70" fmla="*/ 248 w 1073"/>
                <a:gd name="T71" fmla="*/ 340 h 884"/>
                <a:gd name="T72" fmla="*/ 367 w 1073"/>
                <a:gd name="T73" fmla="*/ 276 h 884"/>
                <a:gd name="T74" fmla="*/ 756 w 1073"/>
                <a:gd name="T75" fmla="*/ 2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3" h="884">
                  <a:moveTo>
                    <a:pt x="564" y="750"/>
                  </a:moveTo>
                  <a:cubicBezTo>
                    <a:pt x="557" y="722"/>
                    <a:pt x="556" y="694"/>
                    <a:pt x="571" y="667"/>
                  </a:cubicBezTo>
                  <a:lnTo>
                    <a:pt x="42" y="497"/>
                  </a:lnTo>
                  <a:cubicBezTo>
                    <a:pt x="22" y="524"/>
                    <a:pt x="17" y="559"/>
                    <a:pt x="41" y="596"/>
                  </a:cubicBezTo>
                  <a:lnTo>
                    <a:pt x="575" y="767"/>
                  </a:lnTo>
                  <a:lnTo>
                    <a:pt x="912" y="619"/>
                  </a:lnTo>
                  <a:cubicBezTo>
                    <a:pt x="921" y="615"/>
                    <a:pt x="919" y="608"/>
                    <a:pt x="908" y="605"/>
                  </a:cubicBezTo>
                  <a:lnTo>
                    <a:pt x="899" y="602"/>
                  </a:lnTo>
                  <a:lnTo>
                    <a:pt x="564" y="750"/>
                  </a:lnTo>
                  <a:close/>
                  <a:moveTo>
                    <a:pt x="566" y="634"/>
                  </a:moveTo>
                  <a:cubicBezTo>
                    <a:pt x="559" y="606"/>
                    <a:pt x="558" y="578"/>
                    <a:pt x="573" y="551"/>
                  </a:cubicBezTo>
                  <a:lnTo>
                    <a:pt x="45" y="382"/>
                  </a:lnTo>
                  <a:cubicBezTo>
                    <a:pt x="24" y="408"/>
                    <a:pt x="19" y="443"/>
                    <a:pt x="43" y="480"/>
                  </a:cubicBezTo>
                  <a:lnTo>
                    <a:pt x="577" y="651"/>
                  </a:lnTo>
                  <a:lnTo>
                    <a:pt x="914" y="503"/>
                  </a:lnTo>
                  <a:cubicBezTo>
                    <a:pt x="923" y="499"/>
                    <a:pt x="922" y="493"/>
                    <a:pt x="911" y="489"/>
                  </a:cubicBezTo>
                  <a:lnTo>
                    <a:pt x="902" y="486"/>
                  </a:lnTo>
                  <a:lnTo>
                    <a:pt x="566" y="634"/>
                  </a:lnTo>
                  <a:close/>
                  <a:moveTo>
                    <a:pt x="584" y="546"/>
                  </a:moveTo>
                  <a:lnTo>
                    <a:pt x="788" y="456"/>
                  </a:lnTo>
                  <a:lnTo>
                    <a:pt x="803" y="355"/>
                  </a:lnTo>
                  <a:lnTo>
                    <a:pt x="779" y="348"/>
                  </a:lnTo>
                  <a:cubicBezTo>
                    <a:pt x="768" y="432"/>
                    <a:pt x="560" y="438"/>
                    <a:pt x="502" y="438"/>
                  </a:cubicBezTo>
                  <a:cubicBezTo>
                    <a:pt x="442" y="438"/>
                    <a:pt x="224" y="431"/>
                    <a:pt x="224" y="340"/>
                  </a:cubicBezTo>
                  <a:lnTo>
                    <a:pt x="224" y="303"/>
                  </a:lnTo>
                  <a:lnTo>
                    <a:pt x="56" y="377"/>
                  </a:lnTo>
                  <a:lnTo>
                    <a:pt x="584" y="546"/>
                  </a:lnTo>
                  <a:close/>
                  <a:moveTo>
                    <a:pt x="566" y="867"/>
                  </a:moveTo>
                  <a:cubicBezTo>
                    <a:pt x="559" y="839"/>
                    <a:pt x="558" y="810"/>
                    <a:pt x="573" y="783"/>
                  </a:cubicBezTo>
                  <a:lnTo>
                    <a:pt x="45" y="614"/>
                  </a:lnTo>
                  <a:cubicBezTo>
                    <a:pt x="24" y="641"/>
                    <a:pt x="19" y="676"/>
                    <a:pt x="43" y="713"/>
                  </a:cubicBezTo>
                  <a:lnTo>
                    <a:pt x="577" y="884"/>
                  </a:lnTo>
                  <a:lnTo>
                    <a:pt x="914" y="735"/>
                  </a:lnTo>
                  <a:cubicBezTo>
                    <a:pt x="923" y="731"/>
                    <a:pt x="922" y="725"/>
                    <a:pt x="911" y="722"/>
                  </a:cubicBezTo>
                  <a:lnTo>
                    <a:pt x="902" y="719"/>
                  </a:lnTo>
                  <a:lnTo>
                    <a:pt x="566" y="867"/>
                  </a:lnTo>
                  <a:close/>
                  <a:moveTo>
                    <a:pt x="839" y="173"/>
                  </a:moveTo>
                  <a:lnTo>
                    <a:pt x="839" y="271"/>
                  </a:lnTo>
                  <a:cubicBezTo>
                    <a:pt x="836" y="272"/>
                    <a:pt x="832" y="274"/>
                    <a:pt x="832" y="277"/>
                  </a:cubicBezTo>
                  <a:lnTo>
                    <a:pt x="831" y="290"/>
                  </a:lnTo>
                  <a:cubicBezTo>
                    <a:pt x="831" y="298"/>
                    <a:pt x="838" y="301"/>
                    <a:pt x="837" y="307"/>
                  </a:cubicBezTo>
                  <a:lnTo>
                    <a:pt x="836" y="318"/>
                  </a:lnTo>
                  <a:cubicBezTo>
                    <a:pt x="836" y="323"/>
                    <a:pt x="831" y="327"/>
                    <a:pt x="831" y="333"/>
                  </a:cubicBezTo>
                  <a:lnTo>
                    <a:pt x="814" y="443"/>
                  </a:lnTo>
                  <a:cubicBezTo>
                    <a:pt x="821" y="456"/>
                    <a:pt x="886" y="456"/>
                    <a:pt x="894" y="443"/>
                  </a:cubicBezTo>
                  <a:lnTo>
                    <a:pt x="877" y="333"/>
                  </a:lnTo>
                  <a:cubicBezTo>
                    <a:pt x="877" y="327"/>
                    <a:pt x="872" y="323"/>
                    <a:pt x="871" y="318"/>
                  </a:cubicBezTo>
                  <a:lnTo>
                    <a:pt x="870" y="306"/>
                  </a:lnTo>
                  <a:cubicBezTo>
                    <a:pt x="870" y="300"/>
                    <a:pt x="877" y="299"/>
                    <a:pt x="877" y="291"/>
                  </a:cubicBezTo>
                  <a:lnTo>
                    <a:pt x="876" y="277"/>
                  </a:lnTo>
                  <a:cubicBezTo>
                    <a:pt x="876" y="274"/>
                    <a:pt x="872" y="272"/>
                    <a:pt x="869" y="271"/>
                  </a:cubicBezTo>
                  <a:cubicBezTo>
                    <a:pt x="869" y="172"/>
                    <a:pt x="869" y="285"/>
                    <a:pt x="869" y="179"/>
                  </a:cubicBezTo>
                  <a:lnTo>
                    <a:pt x="1066" y="144"/>
                  </a:lnTo>
                  <a:cubicBezTo>
                    <a:pt x="1072" y="143"/>
                    <a:pt x="1073" y="140"/>
                    <a:pt x="1067" y="137"/>
                  </a:cubicBezTo>
                  <a:cubicBezTo>
                    <a:pt x="972" y="110"/>
                    <a:pt x="885" y="84"/>
                    <a:pt x="806" y="61"/>
                  </a:cubicBezTo>
                  <a:cubicBezTo>
                    <a:pt x="735" y="41"/>
                    <a:pt x="669" y="21"/>
                    <a:pt x="608" y="4"/>
                  </a:cubicBezTo>
                  <a:cubicBezTo>
                    <a:pt x="597" y="0"/>
                    <a:pt x="590" y="0"/>
                    <a:pt x="579" y="1"/>
                  </a:cubicBezTo>
                  <a:cubicBezTo>
                    <a:pt x="499" y="8"/>
                    <a:pt x="415" y="15"/>
                    <a:pt x="325" y="23"/>
                  </a:cubicBezTo>
                  <a:cubicBezTo>
                    <a:pt x="227" y="31"/>
                    <a:pt x="122" y="40"/>
                    <a:pt x="10" y="49"/>
                  </a:cubicBezTo>
                  <a:cubicBezTo>
                    <a:pt x="0" y="51"/>
                    <a:pt x="2" y="58"/>
                    <a:pt x="9" y="61"/>
                  </a:cubicBezTo>
                  <a:cubicBezTo>
                    <a:pt x="53" y="84"/>
                    <a:pt x="102" y="110"/>
                    <a:pt x="156" y="138"/>
                  </a:cubicBezTo>
                  <a:cubicBezTo>
                    <a:pt x="222" y="173"/>
                    <a:pt x="295" y="211"/>
                    <a:pt x="377" y="255"/>
                  </a:cubicBezTo>
                  <a:cubicBezTo>
                    <a:pt x="385" y="259"/>
                    <a:pt x="400" y="260"/>
                    <a:pt x="412" y="258"/>
                  </a:cubicBezTo>
                  <a:cubicBezTo>
                    <a:pt x="547" y="235"/>
                    <a:pt x="682" y="211"/>
                    <a:pt x="817" y="188"/>
                  </a:cubicBezTo>
                  <a:cubicBezTo>
                    <a:pt x="817" y="183"/>
                    <a:pt x="815" y="180"/>
                    <a:pt x="809" y="179"/>
                  </a:cubicBezTo>
                  <a:lnTo>
                    <a:pt x="494" y="127"/>
                  </a:lnTo>
                  <a:cubicBezTo>
                    <a:pt x="466" y="123"/>
                    <a:pt x="471" y="103"/>
                    <a:pt x="487" y="106"/>
                  </a:cubicBezTo>
                  <a:lnTo>
                    <a:pt x="829" y="161"/>
                  </a:lnTo>
                  <a:cubicBezTo>
                    <a:pt x="835" y="162"/>
                    <a:pt x="839" y="167"/>
                    <a:pt x="839" y="173"/>
                  </a:cubicBezTo>
                  <a:close/>
                  <a:moveTo>
                    <a:pt x="756" y="222"/>
                  </a:moveTo>
                  <a:lnTo>
                    <a:pt x="756" y="340"/>
                  </a:lnTo>
                  <a:cubicBezTo>
                    <a:pt x="756" y="439"/>
                    <a:pt x="248" y="439"/>
                    <a:pt x="248" y="340"/>
                  </a:cubicBezTo>
                  <a:lnTo>
                    <a:pt x="248" y="213"/>
                  </a:lnTo>
                  <a:cubicBezTo>
                    <a:pt x="287" y="234"/>
                    <a:pt x="327" y="255"/>
                    <a:pt x="367" y="276"/>
                  </a:cubicBezTo>
                  <a:cubicBezTo>
                    <a:pt x="380" y="283"/>
                    <a:pt x="401" y="284"/>
                    <a:pt x="416" y="281"/>
                  </a:cubicBezTo>
                  <a:cubicBezTo>
                    <a:pt x="529" y="261"/>
                    <a:pt x="642" y="242"/>
                    <a:pt x="756" y="222"/>
                  </a:cubicBezTo>
                  <a:close/>
                </a:path>
              </a:pathLst>
            </a:custGeom>
            <a:solidFill>
              <a:srgbClr val="01CDCB"/>
            </a:solidFill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219" name="组合 1"/>
          <p:cNvGrpSpPr/>
          <p:nvPr/>
        </p:nvGrpSpPr>
        <p:grpSpPr>
          <a:xfrm>
            <a:off x="4852988" y="1125538"/>
            <a:ext cx="2657475" cy="2655887"/>
            <a:chOff x="1372580" y="2310313"/>
            <a:chExt cx="2023563" cy="2023563"/>
          </a:xfrm>
        </p:grpSpPr>
        <p:sp>
          <p:nvSpPr>
            <p:cNvPr id="6" name="椭圆 5"/>
            <p:cNvSpPr/>
            <p:nvPr/>
          </p:nvSpPr>
          <p:spPr>
            <a:xfrm>
              <a:off x="1372580" y="2310313"/>
              <a:ext cx="2023563" cy="202356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838528" y="2940802"/>
              <a:ext cx="960974" cy="797673"/>
            </a:xfrm>
            <a:custGeom>
              <a:avLst/>
              <a:gdLst>
                <a:gd name="T0" fmla="*/ 793 w 830"/>
                <a:gd name="T1" fmla="*/ 116 h 690"/>
                <a:gd name="T2" fmla="*/ 804 w 830"/>
                <a:gd name="T3" fmla="*/ 13 h 690"/>
                <a:gd name="T4" fmla="*/ 805 w 830"/>
                <a:gd name="T5" fmla="*/ 0 h 690"/>
                <a:gd name="T6" fmla="*/ 678 w 830"/>
                <a:gd name="T7" fmla="*/ 48 h 690"/>
                <a:gd name="T8" fmla="*/ 674 w 830"/>
                <a:gd name="T9" fmla="*/ 35 h 690"/>
                <a:gd name="T10" fmla="*/ 672 w 830"/>
                <a:gd name="T11" fmla="*/ 26 h 690"/>
                <a:gd name="T12" fmla="*/ 134 w 830"/>
                <a:gd name="T13" fmla="*/ 238 h 690"/>
                <a:gd name="T14" fmla="*/ 159 w 830"/>
                <a:gd name="T15" fmla="*/ 269 h 690"/>
                <a:gd name="T16" fmla="*/ 44 w 830"/>
                <a:gd name="T17" fmla="*/ 314 h 690"/>
                <a:gd name="T18" fmla="*/ 92 w 830"/>
                <a:gd name="T19" fmla="*/ 366 h 690"/>
                <a:gd name="T20" fmla="*/ 0 w 830"/>
                <a:gd name="T21" fmla="*/ 403 h 690"/>
                <a:gd name="T22" fmla="*/ 51 w 830"/>
                <a:gd name="T23" fmla="*/ 452 h 690"/>
                <a:gd name="T24" fmla="*/ 16 w 830"/>
                <a:gd name="T25" fmla="*/ 466 h 690"/>
                <a:gd name="T26" fmla="*/ 260 w 830"/>
                <a:gd name="T27" fmla="*/ 690 h 690"/>
                <a:gd name="T28" fmla="*/ 774 w 830"/>
                <a:gd name="T29" fmla="*/ 488 h 690"/>
                <a:gd name="T30" fmla="*/ 530 w 830"/>
                <a:gd name="T31" fmla="*/ 263 h 690"/>
                <a:gd name="T32" fmla="*/ 70 w 830"/>
                <a:gd name="T33" fmla="*/ 444 h 690"/>
                <a:gd name="T34" fmla="*/ 32 w 830"/>
                <a:gd name="T35" fmla="*/ 409 h 690"/>
                <a:gd name="T36" fmla="*/ 528 w 830"/>
                <a:gd name="T37" fmla="*/ 213 h 690"/>
                <a:gd name="T38" fmla="*/ 563 w 830"/>
                <a:gd name="T39" fmla="*/ 248 h 690"/>
                <a:gd name="T40" fmla="*/ 603 w 830"/>
                <a:gd name="T41" fmla="*/ 286 h 690"/>
                <a:gd name="T42" fmla="*/ 643 w 830"/>
                <a:gd name="T43" fmla="*/ 325 h 690"/>
                <a:gd name="T44" fmla="*/ 684 w 830"/>
                <a:gd name="T45" fmla="*/ 362 h 690"/>
                <a:gd name="T46" fmla="*/ 648 w 830"/>
                <a:gd name="T47" fmla="*/ 320 h 690"/>
                <a:gd name="T48" fmla="*/ 611 w 830"/>
                <a:gd name="T49" fmla="*/ 279 h 690"/>
                <a:gd name="T50" fmla="*/ 574 w 830"/>
                <a:gd name="T51" fmla="*/ 237 h 690"/>
                <a:gd name="T52" fmla="*/ 537 w 830"/>
                <a:gd name="T53" fmla="*/ 197 h 690"/>
                <a:gd name="T54" fmla="*/ 533 w 830"/>
                <a:gd name="T55" fmla="*/ 192 h 690"/>
                <a:gd name="T56" fmla="*/ 111 w 830"/>
                <a:gd name="T57" fmla="*/ 359 h 690"/>
                <a:gd name="T58" fmla="*/ 77 w 830"/>
                <a:gd name="T59" fmla="*/ 320 h 690"/>
                <a:gd name="T60" fmla="*/ 572 w 830"/>
                <a:gd name="T61" fmla="*/ 125 h 690"/>
                <a:gd name="T62" fmla="*/ 596 w 830"/>
                <a:gd name="T63" fmla="*/ 160 h 690"/>
                <a:gd name="T64" fmla="*/ 625 w 830"/>
                <a:gd name="T65" fmla="*/ 202 h 690"/>
                <a:gd name="T66" fmla="*/ 654 w 830"/>
                <a:gd name="T67" fmla="*/ 243 h 690"/>
                <a:gd name="T68" fmla="*/ 684 w 830"/>
                <a:gd name="T69" fmla="*/ 283 h 690"/>
                <a:gd name="T70" fmla="*/ 659 w 830"/>
                <a:gd name="T71" fmla="*/ 239 h 690"/>
                <a:gd name="T72" fmla="*/ 634 w 830"/>
                <a:gd name="T73" fmla="*/ 196 h 690"/>
                <a:gd name="T74" fmla="*/ 609 w 830"/>
                <a:gd name="T75" fmla="*/ 152 h 690"/>
                <a:gd name="T76" fmla="*/ 583 w 830"/>
                <a:gd name="T77" fmla="*/ 109 h 690"/>
                <a:gd name="T78" fmla="*/ 579 w 830"/>
                <a:gd name="T79" fmla="*/ 103 h 690"/>
                <a:gd name="T80" fmla="*/ 179 w 830"/>
                <a:gd name="T81" fmla="*/ 261 h 690"/>
                <a:gd name="T82" fmla="*/ 166 w 830"/>
                <a:gd name="T83" fmla="*/ 244 h 690"/>
                <a:gd name="T84" fmla="*/ 660 w 830"/>
                <a:gd name="T85" fmla="*/ 49 h 690"/>
                <a:gd name="T86" fmla="*/ 674 w 830"/>
                <a:gd name="T87" fmla="*/ 96 h 690"/>
                <a:gd name="T88" fmla="*/ 692 w 830"/>
                <a:gd name="T89" fmla="*/ 152 h 690"/>
                <a:gd name="T90" fmla="*/ 709 w 830"/>
                <a:gd name="T91" fmla="*/ 207 h 690"/>
                <a:gd name="T92" fmla="*/ 728 w 830"/>
                <a:gd name="T93" fmla="*/ 263 h 690"/>
                <a:gd name="T94" fmla="*/ 716 w 830"/>
                <a:gd name="T95" fmla="*/ 206 h 690"/>
                <a:gd name="T96" fmla="*/ 702 w 830"/>
                <a:gd name="T97" fmla="*/ 149 h 690"/>
                <a:gd name="T98" fmla="*/ 689 w 830"/>
                <a:gd name="T99" fmla="*/ 92 h 690"/>
                <a:gd name="T100" fmla="*/ 683 w 830"/>
                <a:gd name="T101" fmla="*/ 68 h 690"/>
                <a:gd name="T102" fmla="*/ 786 w 830"/>
                <a:gd name="T103" fmla="*/ 26 h 690"/>
                <a:gd name="T104" fmla="*/ 759 w 830"/>
                <a:gd name="T105" fmla="*/ 398 h 690"/>
                <a:gd name="T106" fmla="*/ 753 w 830"/>
                <a:gd name="T107" fmla="*/ 467 h 690"/>
                <a:gd name="T108" fmla="*/ 774 w 830"/>
                <a:gd name="T109" fmla="*/ 488 h 690"/>
                <a:gd name="T110" fmla="*/ 830 w 830"/>
                <a:gd name="T111" fmla="*/ 97 h 690"/>
                <a:gd name="T112" fmla="*/ 793 w 830"/>
                <a:gd name="T113" fmla="*/ 11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0" h="690">
                  <a:moveTo>
                    <a:pt x="793" y="116"/>
                  </a:moveTo>
                  <a:lnTo>
                    <a:pt x="804" y="13"/>
                  </a:lnTo>
                  <a:lnTo>
                    <a:pt x="805" y="0"/>
                  </a:lnTo>
                  <a:lnTo>
                    <a:pt x="678" y="48"/>
                  </a:lnTo>
                  <a:lnTo>
                    <a:pt x="674" y="35"/>
                  </a:lnTo>
                  <a:lnTo>
                    <a:pt x="672" y="26"/>
                  </a:lnTo>
                  <a:lnTo>
                    <a:pt x="134" y="238"/>
                  </a:lnTo>
                  <a:lnTo>
                    <a:pt x="159" y="269"/>
                  </a:lnTo>
                  <a:lnTo>
                    <a:pt x="44" y="314"/>
                  </a:lnTo>
                  <a:lnTo>
                    <a:pt x="92" y="366"/>
                  </a:lnTo>
                  <a:lnTo>
                    <a:pt x="0" y="403"/>
                  </a:lnTo>
                  <a:lnTo>
                    <a:pt x="51" y="452"/>
                  </a:lnTo>
                  <a:lnTo>
                    <a:pt x="16" y="466"/>
                  </a:lnTo>
                  <a:lnTo>
                    <a:pt x="260" y="690"/>
                  </a:lnTo>
                  <a:lnTo>
                    <a:pt x="774" y="488"/>
                  </a:lnTo>
                  <a:lnTo>
                    <a:pt x="530" y="263"/>
                  </a:lnTo>
                  <a:lnTo>
                    <a:pt x="70" y="444"/>
                  </a:lnTo>
                  <a:lnTo>
                    <a:pt x="32" y="409"/>
                  </a:lnTo>
                  <a:lnTo>
                    <a:pt x="528" y="213"/>
                  </a:lnTo>
                  <a:lnTo>
                    <a:pt x="563" y="248"/>
                  </a:lnTo>
                  <a:lnTo>
                    <a:pt x="603" y="286"/>
                  </a:lnTo>
                  <a:lnTo>
                    <a:pt x="643" y="325"/>
                  </a:lnTo>
                  <a:cubicBezTo>
                    <a:pt x="657" y="337"/>
                    <a:pt x="670" y="350"/>
                    <a:pt x="684" y="362"/>
                  </a:cubicBezTo>
                  <a:cubicBezTo>
                    <a:pt x="672" y="348"/>
                    <a:pt x="660" y="334"/>
                    <a:pt x="648" y="320"/>
                  </a:cubicBezTo>
                  <a:lnTo>
                    <a:pt x="611" y="279"/>
                  </a:lnTo>
                  <a:lnTo>
                    <a:pt x="574" y="237"/>
                  </a:lnTo>
                  <a:lnTo>
                    <a:pt x="537" y="197"/>
                  </a:lnTo>
                  <a:lnTo>
                    <a:pt x="533" y="192"/>
                  </a:lnTo>
                  <a:lnTo>
                    <a:pt x="111" y="359"/>
                  </a:lnTo>
                  <a:lnTo>
                    <a:pt x="77" y="320"/>
                  </a:lnTo>
                  <a:lnTo>
                    <a:pt x="572" y="125"/>
                  </a:lnTo>
                  <a:lnTo>
                    <a:pt x="596" y="160"/>
                  </a:lnTo>
                  <a:lnTo>
                    <a:pt x="625" y="202"/>
                  </a:lnTo>
                  <a:lnTo>
                    <a:pt x="654" y="243"/>
                  </a:lnTo>
                  <a:cubicBezTo>
                    <a:pt x="664" y="256"/>
                    <a:pt x="674" y="270"/>
                    <a:pt x="684" y="283"/>
                  </a:cubicBezTo>
                  <a:cubicBezTo>
                    <a:pt x="676" y="269"/>
                    <a:pt x="668" y="254"/>
                    <a:pt x="659" y="239"/>
                  </a:cubicBezTo>
                  <a:lnTo>
                    <a:pt x="634" y="196"/>
                  </a:lnTo>
                  <a:lnTo>
                    <a:pt x="609" y="152"/>
                  </a:lnTo>
                  <a:lnTo>
                    <a:pt x="583" y="109"/>
                  </a:lnTo>
                  <a:lnTo>
                    <a:pt x="579" y="103"/>
                  </a:lnTo>
                  <a:lnTo>
                    <a:pt x="179" y="261"/>
                  </a:lnTo>
                  <a:lnTo>
                    <a:pt x="166" y="244"/>
                  </a:lnTo>
                  <a:lnTo>
                    <a:pt x="660" y="49"/>
                  </a:lnTo>
                  <a:lnTo>
                    <a:pt x="674" y="96"/>
                  </a:lnTo>
                  <a:lnTo>
                    <a:pt x="692" y="152"/>
                  </a:lnTo>
                  <a:lnTo>
                    <a:pt x="709" y="207"/>
                  </a:lnTo>
                  <a:cubicBezTo>
                    <a:pt x="716" y="226"/>
                    <a:pt x="722" y="244"/>
                    <a:pt x="728" y="263"/>
                  </a:cubicBezTo>
                  <a:cubicBezTo>
                    <a:pt x="724" y="244"/>
                    <a:pt x="720" y="225"/>
                    <a:pt x="716" y="206"/>
                  </a:cubicBezTo>
                  <a:lnTo>
                    <a:pt x="702" y="149"/>
                  </a:lnTo>
                  <a:lnTo>
                    <a:pt x="689" y="92"/>
                  </a:lnTo>
                  <a:lnTo>
                    <a:pt x="683" y="68"/>
                  </a:lnTo>
                  <a:cubicBezTo>
                    <a:pt x="717" y="54"/>
                    <a:pt x="752" y="40"/>
                    <a:pt x="786" y="26"/>
                  </a:cubicBezTo>
                  <a:lnTo>
                    <a:pt x="759" y="398"/>
                  </a:lnTo>
                  <a:lnTo>
                    <a:pt x="753" y="467"/>
                  </a:lnTo>
                  <a:lnTo>
                    <a:pt x="774" y="488"/>
                  </a:lnTo>
                  <a:lnTo>
                    <a:pt x="830" y="97"/>
                  </a:lnTo>
                  <a:lnTo>
                    <a:pt x="793" y="116"/>
                  </a:lnTo>
                  <a:close/>
                </a:path>
              </a:pathLst>
            </a:custGeom>
            <a:solidFill>
              <a:srgbClr val="D096E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16680" y="4170680"/>
            <a:ext cx="4528820" cy="1790700"/>
            <a:chOff x="6168" y="6568"/>
            <a:chExt cx="7132" cy="2820"/>
          </a:xfrm>
        </p:grpSpPr>
        <p:sp>
          <p:nvSpPr>
            <p:cNvPr id="13" name="文本框 12"/>
            <p:cNvSpPr txBox="1"/>
            <p:nvPr/>
          </p:nvSpPr>
          <p:spPr>
            <a:xfrm>
              <a:off x="6168" y="7948"/>
              <a:ext cx="713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项目背景</a:t>
              </a:r>
              <a:endParaRPr kumimoji="0" lang="zh-CN" altLang="en-US" sz="4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345" y="779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345" y="938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193" y="6568"/>
              <a:ext cx="409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01</a:t>
              </a:r>
              <a:endPara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877435" y="947420"/>
            <a:ext cx="2465070" cy="649605"/>
            <a:chOff x="7681" y="1492"/>
            <a:chExt cx="3882" cy="1023"/>
          </a:xfrm>
        </p:grpSpPr>
        <p:grpSp>
          <p:nvGrpSpPr>
            <p:cNvPr id="10242" name="组合 6"/>
            <p:cNvGrpSpPr/>
            <p:nvPr/>
          </p:nvGrpSpPr>
          <p:grpSpPr>
            <a:xfrm>
              <a:off x="7752" y="2409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681" y="1492"/>
              <a:ext cx="38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项目背景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573530" y="1868170"/>
            <a:ext cx="9044940" cy="24022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00580" y="2390775"/>
            <a:ext cx="8241030" cy="516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黑马后台管理系统是一个电商后台管理系统的前端项目，基于Vue+Element实现。 主要包括</a:t>
            </a:r>
            <a:r>
              <a:rPr lang="zh-CN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</a:t>
            </a:r>
            <a:r>
              <a:rPr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管理、、</a:t>
            </a:r>
            <a:r>
              <a:rPr lang="zh-CN"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权限管理</a:t>
            </a:r>
            <a:r>
              <a:rPr sz="1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商品管理、订单管理、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数据统计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等功能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。</a:t>
            </a: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  <p:bldP spid="26" grpId="2"/>
      <p:bldP spid="26" grpId="3"/>
      <p:bldP spid="26" grpId="4"/>
      <p:bldP spid="2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4029075" y="4170680"/>
            <a:ext cx="4171950" cy="1790700"/>
            <a:chOff x="6345" y="6568"/>
            <a:chExt cx="6570" cy="2820"/>
          </a:xfrm>
        </p:grpSpPr>
        <p:sp>
          <p:nvSpPr>
            <p:cNvPr id="13" name="文本框 12"/>
            <p:cNvSpPr txBox="1"/>
            <p:nvPr/>
          </p:nvSpPr>
          <p:spPr>
            <a:xfrm>
              <a:off x="7642" y="7948"/>
              <a:ext cx="464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业务模块</a:t>
              </a:r>
              <a:endParaRPr kumimoji="0" lang="zh-CN" altLang="en-US" sz="4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345" y="779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345" y="938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193" y="6568"/>
              <a:ext cx="409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02</a:t>
              </a:r>
              <a:endPara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53305" y="1125855"/>
            <a:ext cx="2656840" cy="2655570"/>
            <a:chOff x="7643" y="1773"/>
            <a:chExt cx="4184" cy="4182"/>
          </a:xfrm>
        </p:grpSpPr>
        <p:sp>
          <p:nvSpPr>
            <p:cNvPr id="6" name="椭圆 5"/>
            <p:cNvSpPr/>
            <p:nvPr/>
          </p:nvSpPr>
          <p:spPr>
            <a:xfrm>
              <a:off x="7643" y="1773"/>
              <a:ext cx="4185" cy="41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8925" y="3173"/>
              <a:ext cx="1620" cy="1380"/>
            </a:xfrm>
            <a:custGeom>
              <a:avLst/>
              <a:gdLst>
                <a:gd name="T0" fmla="*/ 400 w 844"/>
                <a:gd name="T1" fmla="*/ 140 h 717"/>
                <a:gd name="T2" fmla="*/ 74 w 844"/>
                <a:gd name="T3" fmla="*/ 0 h 717"/>
                <a:gd name="T4" fmla="*/ 74 w 844"/>
                <a:gd name="T5" fmla="*/ 72 h 717"/>
                <a:gd name="T6" fmla="*/ 400 w 844"/>
                <a:gd name="T7" fmla="*/ 140 h 717"/>
                <a:gd name="T8" fmla="*/ 765 w 844"/>
                <a:gd name="T9" fmla="*/ 0 h 717"/>
                <a:gd name="T10" fmla="*/ 439 w 844"/>
                <a:gd name="T11" fmla="*/ 140 h 717"/>
                <a:gd name="T12" fmla="*/ 439 w 844"/>
                <a:gd name="T13" fmla="*/ 140 h 717"/>
                <a:gd name="T14" fmla="*/ 765 w 844"/>
                <a:gd name="T15" fmla="*/ 72 h 717"/>
                <a:gd name="T16" fmla="*/ 765 w 844"/>
                <a:gd name="T17" fmla="*/ 0 h 717"/>
                <a:gd name="T18" fmla="*/ 0 w 844"/>
                <a:gd name="T19" fmla="*/ 632 h 717"/>
                <a:gd name="T20" fmla="*/ 405 w 844"/>
                <a:gd name="T21" fmla="*/ 717 h 717"/>
                <a:gd name="T22" fmla="*/ 405 w 844"/>
                <a:gd name="T23" fmla="*/ 162 h 717"/>
                <a:gd name="T24" fmla="*/ 0 w 844"/>
                <a:gd name="T25" fmla="*/ 77 h 717"/>
                <a:gd name="T26" fmla="*/ 0 w 844"/>
                <a:gd name="T27" fmla="*/ 632 h 717"/>
                <a:gd name="T28" fmla="*/ 439 w 844"/>
                <a:gd name="T29" fmla="*/ 162 h 717"/>
                <a:gd name="T30" fmla="*/ 439 w 844"/>
                <a:gd name="T31" fmla="*/ 717 h 717"/>
                <a:gd name="T32" fmla="*/ 844 w 844"/>
                <a:gd name="T33" fmla="*/ 632 h 717"/>
                <a:gd name="T34" fmla="*/ 844 w 844"/>
                <a:gd name="T35" fmla="*/ 77 h 717"/>
                <a:gd name="T36" fmla="*/ 439 w 844"/>
                <a:gd name="T37" fmla="*/ 16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4" h="717">
                  <a:moveTo>
                    <a:pt x="400" y="140"/>
                  </a:moveTo>
                  <a:lnTo>
                    <a:pt x="74" y="0"/>
                  </a:lnTo>
                  <a:lnTo>
                    <a:pt x="74" y="72"/>
                  </a:lnTo>
                  <a:lnTo>
                    <a:pt x="400" y="140"/>
                  </a:lnTo>
                  <a:close/>
                  <a:moveTo>
                    <a:pt x="765" y="0"/>
                  </a:moveTo>
                  <a:lnTo>
                    <a:pt x="439" y="140"/>
                  </a:lnTo>
                  <a:lnTo>
                    <a:pt x="765" y="72"/>
                  </a:lnTo>
                  <a:lnTo>
                    <a:pt x="765" y="0"/>
                  </a:lnTo>
                  <a:close/>
                  <a:moveTo>
                    <a:pt x="0" y="632"/>
                  </a:moveTo>
                  <a:lnTo>
                    <a:pt x="405" y="717"/>
                  </a:lnTo>
                  <a:lnTo>
                    <a:pt x="405" y="162"/>
                  </a:lnTo>
                  <a:lnTo>
                    <a:pt x="0" y="77"/>
                  </a:lnTo>
                  <a:lnTo>
                    <a:pt x="0" y="632"/>
                  </a:lnTo>
                  <a:close/>
                  <a:moveTo>
                    <a:pt x="439" y="162"/>
                  </a:moveTo>
                  <a:lnTo>
                    <a:pt x="439" y="717"/>
                  </a:lnTo>
                  <a:lnTo>
                    <a:pt x="844" y="632"/>
                  </a:lnTo>
                  <a:lnTo>
                    <a:pt x="844" y="77"/>
                  </a:lnTo>
                  <a:lnTo>
                    <a:pt x="439" y="162"/>
                  </a:lnTo>
                  <a:close/>
                </a:path>
              </a:pathLst>
            </a:custGeom>
            <a:solidFill>
              <a:srgbClr val="FD696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094095" y="584835"/>
            <a:ext cx="5262245" cy="4965700"/>
            <a:chOff x="9597" y="921"/>
            <a:chExt cx="8287" cy="7820"/>
          </a:xfrm>
        </p:grpSpPr>
        <p:grpSp>
          <p:nvGrpSpPr>
            <p:cNvPr id="16386" name="组合 6"/>
            <p:cNvGrpSpPr/>
            <p:nvPr/>
          </p:nvGrpSpPr>
          <p:grpSpPr>
            <a:xfrm>
              <a:off x="11079" y="1918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0819" y="921"/>
              <a:ext cx="431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项目的开发流程：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05" name="矩形 29"/>
            <p:cNvSpPr/>
            <p:nvPr/>
          </p:nvSpPr>
          <p:spPr>
            <a:xfrm>
              <a:off x="9597" y="2816"/>
              <a:ext cx="8287" cy="59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项目选型</a:t>
              </a: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搭建登录注册页，权限管理，封装接口，vuex，路由配置，环境配置， 本地代理</a:t>
              </a: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主功能页面：按照各个页面业务需求进行开发</a:t>
              </a: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打包项目</a:t>
              </a: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sz="18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代码整理，代码注释</a:t>
              </a:r>
              <a:endParaRPr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2197060" y="1926590"/>
            <a:ext cx="14401800" cy="44196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853305" y="1125855"/>
            <a:ext cx="2656840" cy="2655570"/>
            <a:chOff x="7643" y="1773"/>
            <a:chExt cx="4184" cy="4182"/>
          </a:xfrm>
        </p:grpSpPr>
        <p:sp>
          <p:nvSpPr>
            <p:cNvPr id="6" name="椭圆 5"/>
            <p:cNvSpPr/>
            <p:nvPr/>
          </p:nvSpPr>
          <p:spPr>
            <a:xfrm>
              <a:off x="7643" y="1773"/>
              <a:ext cx="4185" cy="41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9048" y="3045"/>
              <a:ext cx="1375" cy="1638"/>
            </a:xfrm>
            <a:custGeom>
              <a:avLst/>
              <a:gdLst>
                <a:gd name="T0" fmla="*/ 323 w 671"/>
                <a:gd name="T1" fmla="*/ 326 h 798"/>
                <a:gd name="T2" fmla="*/ 323 w 671"/>
                <a:gd name="T3" fmla="*/ 798 h 798"/>
                <a:gd name="T4" fmla="*/ 671 w 671"/>
                <a:gd name="T5" fmla="*/ 675 h 798"/>
                <a:gd name="T6" fmla="*/ 671 w 671"/>
                <a:gd name="T7" fmla="*/ 203 h 798"/>
                <a:gd name="T8" fmla="*/ 323 w 671"/>
                <a:gd name="T9" fmla="*/ 326 h 798"/>
                <a:gd name="T10" fmla="*/ 292 w 671"/>
                <a:gd name="T11" fmla="*/ 356 h 798"/>
                <a:gd name="T12" fmla="*/ 292 w 671"/>
                <a:gd name="T13" fmla="*/ 422 h 798"/>
                <a:gd name="T14" fmla="*/ 228 w 671"/>
                <a:gd name="T15" fmla="*/ 391 h 798"/>
                <a:gd name="T16" fmla="*/ 228 w 671"/>
                <a:gd name="T17" fmla="*/ 320 h 798"/>
                <a:gd name="T18" fmla="*/ 292 w 671"/>
                <a:gd name="T19" fmla="*/ 356 h 798"/>
                <a:gd name="T20" fmla="*/ 577 w 671"/>
                <a:gd name="T21" fmla="*/ 152 h 798"/>
                <a:gd name="T22" fmla="*/ 559 w 671"/>
                <a:gd name="T23" fmla="*/ 143 h 798"/>
                <a:gd name="T24" fmla="*/ 224 w 671"/>
                <a:gd name="T25" fmla="*/ 260 h 798"/>
                <a:gd name="T26" fmla="*/ 214 w 671"/>
                <a:gd name="T27" fmla="*/ 269 h 798"/>
                <a:gd name="T28" fmla="*/ 214 w 671"/>
                <a:gd name="T29" fmla="*/ 748 h 798"/>
                <a:gd name="T30" fmla="*/ 305 w 671"/>
                <a:gd name="T31" fmla="*/ 797 h 798"/>
                <a:gd name="T32" fmla="*/ 305 w 671"/>
                <a:gd name="T33" fmla="*/ 326 h 798"/>
                <a:gd name="T34" fmla="*/ 231 w 671"/>
                <a:gd name="T35" fmla="*/ 287 h 798"/>
                <a:gd name="T36" fmla="*/ 232 w 671"/>
                <a:gd name="T37" fmla="*/ 286 h 798"/>
                <a:gd name="T38" fmla="*/ 568 w 671"/>
                <a:gd name="T39" fmla="*/ 170 h 798"/>
                <a:gd name="T40" fmla="*/ 577 w 671"/>
                <a:gd name="T41" fmla="*/ 152 h 798"/>
                <a:gd name="T42" fmla="*/ 78 w 671"/>
                <a:gd name="T43" fmla="*/ 216 h 798"/>
                <a:gd name="T44" fmla="*/ 78 w 671"/>
                <a:gd name="T45" fmla="*/ 281 h 798"/>
                <a:gd name="T46" fmla="*/ 14 w 671"/>
                <a:gd name="T47" fmla="*/ 250 h 798"/>
                <a:gd name="T48" fmla="*/ 14 w 671"/>
                <a:gd name="T49" fmla="*/ 180 h 798"/>
                <a:gd name="T50" fmla="*/ 78 w 671"/>
                <a:gd name="T51" fmla="*/ 216 h 798"/>
                <a:gd name="T52" fmla="*/ 363 w 671"/>
                <a:gd name="T53" fmla="*/ 11 h 798"/>
                <a:gd name="T54" fmla="*/ 346 w 671"/>
                <a:gd name="T55" fmla="*/ 2 h 798"/>
                <a:gd name="T56" fmla="*/ 10 w 671"/>
                <a:gd name="T57" fmla="*/ 119 h 798"/>
                <a:gd name="T58" fmla="*/ 0 w 671"/>
                <a:gd name="T59" fmla="*/ 128 h 798"/>
                <a:gd name="T60" fmla="*/ 0 w 671"/>
                <a:gd name="T61" fmla="*/ 608 h 798"/>
                <a:gd name="T62" fmla="*/ 92 w 671"/>
                <a:gd name="T63" fmla="*/ 656 h 798"/>
                <a:gd name="T64" fmla="*/ 92 w 671"/>
                <a:gd name="T65" fmla="*/ 186 h 798"/>
                <a:gd name="T66" fmla="*/ 17 w 671"/>
                <a:gd name="T67" fmla="*/ 146 h 798"/>
                <a:gd name="T68" fmla="*/ 18 w 671"/>
                <a:gd name="T69" fmla="*/ 146 h 798"/>
                <a:gd name="T70" fmla="*/ 354 w 671"/>
                <a:gd name="T71" fmla="*/ 29 h 798"/>
                <a:gd name="T72" fmla="*/ 363 w 671"/>
                <a:gd name="T73" fmla="*/ 11 h 798"/>
                <a:gd name="T74" fmla="*/ 185 w 671"/>
                <a:gd name="T75" fmla="*/ 290 h 798"/>
                <a:gd name="T76" fmla="*/ 185 w 671"/>
                <a:gd name="T77" fmla="*/ 355 h 798"/>
                <a:gd name="T78" fmla="*/ 121 w 671"/>
                <a:gd name="T79" fmla="*/ 324 h 798"/>
                <a:gd name="T80" fmla="*/ 121 w 671"/>
                <a:gd name="T81" fmla="*/ 254 h 798"/>
                <a:gd name="T82" fmla="*/ 185 w 671"/>
                <a:gd name="T83" fmla="*/ 290 h 798"/>
                <a:gd name="T84" fmla="*/ 470 w 671"/>
                <a:gd name="T85" fmla="*/ 85 h 798"/>
                <a:gd name="T86" fmla="*/ 453 w 671"/>
                <a:gd name="T87" fmla="*/ 76 h 798"/>
                <a:gd name="T88" fmla="*/ 117 w 671"/>
                <a:gd name="T89" fmla="*/ 193 h 798"/>
                <a:gd name="T90" fmla="*/ 107 w 671"/>
                <a:gd name="T91" fmla="*/ 202 h 798"/>
                <a:gd name="T92" fmla="*/ 107 w 671"/>
                <a:gd name="T93" fmla="*/ 682 h 798"/>
                <a:gd name="T94" fmla="*/ 199 w 671"/>
                <a:gd name="T95" fmla="*/ 730 h 798"/>
                <a:gd name="T96" fmla="*/ 199 w 671"/>
                <a:gd name="T97" fmla="*/ 260 h 798"/>
                <a:gd name="T98" fmla="*/ 124 w 671"/>
                <a:gd name="T99" fmla="*/ 220 h 798"/>
                <a:gd name="T100" fmla="*/ 125 w 671"/>
                <a:gd name="T101" fmla="*/ 219 h 798"/>
                <a:gd name="T102" fmla="*/ 461 w 671"/>
                <a:gd name="T103" fmla="*/ 103 h 798"/>
                <a:gd name="T104" fmla="*/ 470 w 671"/>
                <a:gd name="T105" fmla="*/ 85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1" h="798">
                  <a:moveTo>
                    <a:pt x="323" y="326"/>
                  </a:moveTo>
                  <a:lnTo>
                    <a:pt x="323" y="798"/>
                  </a:lnTo>
                  <a:lnTo>
                    <a:pt x="671" y="675"/>
                  </a:lnTo>
                  <a:lnTo>
                    <a:pt x="671" y="203"/>
                  </a:lnTo>
                  <a:lnTo>
                    <a:pt x="323" y="326"/>
                  </a:lnTo>
                  <a:close/>
                  <a:moveTo>
                    <a:pt x="292" y="356"/>
                  </a:moveTo>
                  <a:lnTo>
                    <a:pt x="292" y="422"/>
                  </a:lnTo>
                  <a:cubicBezTo>
                    <a:pt x="260" y="416"/>
                    <a:pt x="228" y="391"/>
                    <a:pt x="228" y="391"/>
                  </a:cubicBezTo>
                  <a:lnTo>
                    <a:pt x="228" y="320"/>
                  </a:lnTo>
                  <a:cubicBezTo>
                    <a:pt x="267" y="352"/>
                    <a:pt x="292" y="356"/>
                    <a:pt x="292" y="356"/>
                  </a:cubicBezTo>
                  <a:close/>
                  <a:moveTo>
                    <a:pt x="577" y="152"/>
                  </a:moveTo>
                  <a:cubicBezTo>
                    <a:pt x="575" y="145"/>
                    <a:pt x="567" y="141"/>
                    <a:pt x="559" y="143"/>
                  </a:cubicBezTo>
                  <a:lnTo>
                    <a:pt x="224" y="260"/>
                  </a:lnTo>
                  <a:cubicBezTo>
                    <a:pt x="219" y="261"/>
                    <a:pt x="215" y="265"/>
                    <a:pt x="214" y="269"/>
                  </a:cubicBezTo>
                  <a:lnTo>
                    <a:pt x="214" y="748"/>
                  </a:lnTo>
                  <a:cubicBezTo>
                    <a:pt x="226" y="772"/>
                    <a:pt x="275" y="797"/>
                    <a:pt x="305" y="797"/>
                  </a:cubicBezTo>
                  <a:lnTo>
                    <a:pt x="305" y="326"/>
                  </a:lnTo>
                  <a:cubicBezTo>
                    <a:pt x="289" y="324"/>
                    <a:pt x="253" y="305"/>
                    <a:pt x="231" y="287"/>
                  </a:cubicBezTo>
                  <a:cubicBezTo>
                    <a:pt x="231" y="286"/>
                    <a:pt x="232" y="286"/>
                    <a:pt x="232" y="286"/>
                  </a:cubicBezTo>
                  <a:lnTo>
                    <a:pt x="568" y="170"/>
                  </a:lnTo>
                  <a:cubicBezTo>
                    <a:pt x="575" y="167"/>
                    <a:pt x="579" y="159"/>
                    <a:pt x="577" y="152"/>
                  </a:cubicBezTo>
                  <a:close/>
                  <a:moveTo>
                    <a:pt x="78" y="216"/>
                  </a:moveTo>
                  <a:lnTo>
                    <a:pt x="78" y="281"/>
                  </a:lnTo>
                  <a:cubicBezTo>
                    <a:pt x="46" y="275"/>
                    <a:pt x="14" y="250"/>
                    <a:pt x="14" y="250"/>
                  </a:cubicBezTo>
                  <a:lnTo>
                    <a:pt x="14" y="180"/>
                  </a:lnTo>
                  <a:cubicBezTo>
                    <a:pt x="53" y="212"/>
                    <a:pt x="78" y="216"/>
                    <a:pt x="78" y="216"/>
                  </a:cubicBezTo>
                  <a:close/>
                  <a:moveTo>
                    <a:pt x="363" y="11"/>
                  </a:moveTo>
                  <a:cubicBezTo>
                    <a:pt x="361" y="4"/>
                    <a:pt x="353" y="0"/>
                    <a:pt x="346" y="2"/>
                  </a:cubicBezTo>
                  <a:lnTo>
                    <a:pt x="10" y="119"/>
                  </a:lnTo>
                  <a:cubicBezTo>
                    <a:pt x="5" y="121"/>
                    <a:pt x="2" y="124"/>
                    <a:pt x="0" y="128"/>
                  </a:cubicBezTo>
                  <a:lnTo>
                    <a:pt x="0" y="608"/>
                  </a:lnTo>
                  <a:cubicBezTo>
                    <a:pt x="12" y="631"/>
                    <a:pt x="61" y="656"/>
                    <a:pt x="92" y="656"/>
                  </a:cubicBezTo>
                  <a:lnTo>
                    <a:pt x="92" y="186"/>
                  </a:lnTo>
                  <a:cubicBezTo>
                    <a:pt x="76" y="183"/>
                    <a:pt x="40" y="164"/>
                    <a:pt x="17" y="146"/>
                  </a:cubicBezTo>
                  <a:cubicBezTo>
                    <a:pt x="18" y="146"/>
                    <a:pt x="18" y="146"/>
                    <a:pt x="18" y="146"/>
                  </a:cubicBezTo>
                  <a:lnTo>
                    <a:pt x="354" y="29"/>
                  </a:lnTo>
                  <a:cubicBezTo>
                    <a:pt x="362" y="26"/>
                    <a:pt x="366" y="19"/>
                    <a:pt x="363" y="11"/>
                  </a:cubicBezTo>
                  <a:close/>
                  <a:moveTo>
                    <a:pt x="185" y="290"/>
                  </a:moveTo>
                  <a:lnTo>
                    <a:pt x="185" y="355"/>
                  </a:lnTo>
                  <a:cubicBezTo>
                    <a:pt x="153" y="349"/>
                    <a:pt x="121" y="324"/>
                    <a:pt x="121" y="324"/>
                  </a:cubicBezTo>
                  <a:lnTo>
                    <a:pt x="121" y="254"/>
                  </a:lnTo>
                  <a:cubicBezTo>
                    <a:pt x="160" y="286"/>
                    <a:pt x="185" y="290"/>
                    <a:pt x="185" y="290"/>
                  </a:cubicBezTo>
                  <a:close/>
                  <a:moveTo>
                    <a:pt x="470" y="85"/>
                  </a:moveTo>
                  <a:cubicBezTo>
                    <a:pt x="468" y="78"/>
                    <a:pt x="460" y="74"/>
                    <a:pt x="453" y="76"/>
                  </a:cubicBezTo>
                  <a:lnTo>
                    <a:pt x="117" y="193"/>
                  </a:lnTo>
                  <a:cubicBezTo>
                    <a:pt x="112" y="195"/>
                    <a:pt x="108" y="198"/>
                    <a:pt x="107" y="202"/>
                  </a:cubicBezTo>
                  <a:lnTo>
                    <a:pt x="107" y="682"/>
                  </a:lnTo>
                  <a:cubicBezTo>
                    <a:pt x="119" y="705"/>
                    <a:pt x="168" y="730"/>
                    <a:pt x="199" y="730"/>
                  </a:cubicBezTo>
                  <a:lnTo>
                    <a:pt x="199" y="260"/>
                  </a:lnTo>
                  <a:cubicBezTo>
                    <a:pt x="183" y="257"/>
                    <a:pt x="146" y="238"/>
                    <a:pt x="124" y="220"/>
                  </a:cubicBezTo>
                  <a:cubicBezTo>
                    <a:pt x="125" y="220"/>
                    <a:pt x="125" y="220"/>
                    <a:pt x="125" y="219"/>
                  </a:cubicBezTo>
                  <a:lnTo>
                    <a:pt x="461" y="103"/>
                  </a:lnTo>
                  <a:cubicBezTo>
                    <a:pt x="469" y="100"/>
                    <a:pt x="473" y="93"/>
                    <a:pt x="470" y="85"/>
                  </a:cubicBezTo>
                  <a:close/>
                </a:path>
              </a:pathLst>
            </a:custGeom>
            <a:solidFill>
              <a:srgbClr val="FDBE5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50615" y="4161155"/>
            <a:ext cx="5063490" cy="1800225"/>
            <a:chOff x="5749" y="6553"/>
            <a:chExt cx="7974" cy="2835"/>
          </a:xfrm>
        </p:grpSpPr>
        <p:sp>
          <p:nvSpPr>
            <p:cNvPr id="10" name="文本框 9"/>
            <p:cNvSpPr txBox="1"/>
            <p:nvPr/>
          </p:nvSpPr>
          <p:spPr>
            <a:xfrm>
              <a:off x="5749" y="7948"/>
              <a:ext cx="797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核心技术栈</a:t>
              </a:r>
              <a:endParaRPr kumimoji="0" lang="zh-CN" altLang="en-US" sz="4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345" y="9388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345" y="7783"/>
              <a:ext cx="65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193" y="6553"/>
              <a:ext cx="409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kern="1200" cap="none" spc="0" normalizeH="0" baseline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03</a:t>
              </a:r>
              <a:endPara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362700" y="663575"/>
            <a:ext cx="5041900" cy="2489200"/>
            <a:chOff x="10020" y="1045"/>
            <a:chExt cx="7940" cy="3920"/>
          </a:xfrm>
        </p:grpSpPr>
        <p:grpSp>
          <p:nvGrpSpPr>
            <p:cNvPr id="24578" name="组合 6"/>
            <p:cNvGrpSpPr/>
            <p:nvPr/>
          </p:nvGrpSpPr>
          <p:grpSpPr>
            <a:xfrm>
              <a:off x="12506" y="1873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2476" y="1045"/>
              <a:ext cx="37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项目分析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文本框 22"/>
            <p:cNvSpPr txBox="1"/>
            <p:nvPr/>
          </p:nvSpPr>
          <p:spPr>
            <a:xfrm>
              <a:off x="10020" y="3301"/>
              <a:ext cx="7940" cy="16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首先：在这里我们一共分为了五个分类，比如说权限管理，他针对用户，角色的分配。</a:t>
              </a:r>
              <a:endParaRPr lang="zh-CN" altLang="en-US" sz="14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0020" y="2881"/>
              <a:ext cx="7460" cy="0"/>
            </a:xfrm>
            <a:prstGeom prst="line">
              <a:avLst/>
            </a:prstGeom>
            <a:ln>
              <a:solidFill>
                <a:srgbClr val="ADB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556895"/>
            <a:ext cx="4442460" cy="439801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56335" y="786765"/>
            <a:ext cx="5041900" cy="2094865"/>
            <a:chOff x="1821" y="1239"/>
            <a:chExt cx="7940" cy="3299"/>
          </a:xfrm>
        </p:grpSpPr>
        <p:grpSp>
          <p:nvGrpSpPr>
            <p:cNvPr id="24578" name="组合 6"/>
            <p:cNvGrpSpPr/>
            <p:nvPr/>
          </p:nvGrpSpPr>
          <p:grpSpPr>
            <a:xfrm>
              <a:off x="3525" y="2101"/>
              <a:ext cx="3710" cy="107"/>
              <a:chOff x="6587774" y="-5644"/>
              <a:chExt cx="4289776" cy="107244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805106" y="-5644"/>
                <a:ext cx="1072444" cy="1072444"/>
              </a:xfrm>
              <a:prstGeom prst="rect">
                <a:avLst/>
              </a:prstGeom>
              <a:solidFill>
                <a:srgbClr val="01CD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732662" y="-5644"/>
                <a:ext cx="1072444" cy="1072444"/>
              </a:xfrm>
              <a:prstGeom prst="rect">
                <a:avLst/>
              </a:prstGeom>
              <a:solidFill>
                <a:srgbClr val="FDBE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660218" y="-5644"/>
                <a:ext cx="1072444" cy="1072444"/>
              </a:xfrm>
              <a:prstGeom prst="rect">
                <a:avLst/>
              </a:prstGeom>
              <a:solidFill>
                <a:srgbClr val="FD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587774" y="-5644"/>
                <a:ext cx="1072444" cy="1072444"/>
              </a:xfrm>
              <a:prstGeom prst="rect">
                <a:avLst/>
              </a:prstGeom>
              <a:solidFill>
                <a:srgbClr val="D096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3458" y="1239"/>
              <a:ext cx="37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项目分析</a:t>
              </a:r>
              <a:endParaRPr kumimoji="0" lang="zh-CN" altLang="en-US" sz="2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584" name="文本框 22"/>
            <p:cNvSpPr txBox="1"/>
            <p:nvPr/>
          </p:nvSpPr>
          <p:spPr>
            <a:xfrm>
              <a:off x="1821" y="3174"/>
              <a:ext cx="7940" cy="13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1.登录系统：通过调用登录接口保存token，成功则跳转到欢迎页，并给出成功的提示，失败给出错误提示，让用户重新登录</a:t>
              </a:r>
              <a:r>
                <a:rPr lang="en-US" altLang="zh-CN" sz="1400" dirty="0">
                  <a:solidFill>
                    <a:srgbClr val="222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zh-CN" altLang="en-US" sz="1400" dirty="0">
                <a:solidFill>
                  <a:srgbClr val="222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>
              <a:off x="1913" y="2638"/>
              <a:ext cx="7460" cy="0"/>
            </a:xfrm>
            <a:prstGeom prst="line">
              <a:avLst/>
            </a:prstGeom>
            <a:ln>
              <a:solidFill>
                <a:srgbClr val="ADB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1033145"/>
            <a:ext cx="4594860" cy="38176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960,&quot;width&quot;:22680}"/>
</p:tagLst>
</file>

<file path=ppt/tags/tag2.xml><?xml version="1.0" encoding="utf-8"?>
<p:tagLst xmlns:p="http://schemas.openxmlformats.org/presentationml/2006/main">
  <p:tag name="COMMONDATA" val="eyJoZGlkIjoiNTBhODYwZTY4OGY3Y2EzMTJhY2JhYjYxMTVmOTc5YTgifQ=="/>
  <p:tag name="KSO_WPP_MARK_KEY" val="1fee8fce-da5d-47db-915b-394d704fdd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101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Administrator</cp:lastModifiedBy>
  <cp:revision>143</cp:revision>
  <dcterms:created xsi:type="dcterms:W3CDTF">2021-10-08T03:33:00Z</dcterms:created>
  <dcterms:modified xsi:type="dcterms:W3CDTF">2022-12-15T09:03:15Z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803D020D9F634D60923842633706BCC5</vt:lpwstr>
  </property>
</Properties>
</file>