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58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7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3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6F00-1BE9-4F5A-9BD0-2FE9C59977E3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9551C-2B38-4B55-B6FD-549F4C645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arch.pstatic.net/sunny/?src=http%3A%2F%2Fcoresos.phinf.naver.net%2Fa%2F34ec3g%2Fa_a0jUd018svc17nn4pxaixak4_vaw5pd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48677" y="2765801"/>
            <a:ext cx="7893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학과페이지</a:t>
            </a:r>
            <a:r>
              <a:rPr lang="ko-KR" altLang="en-US" sz="5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만들기</a:t>
            </a:r>
            <a:r>
              <a:rPr lang="en-US" altLang="ko-KR" sz="5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5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feat. 1-5</a:t>
            </a:r>
          </a:p>
        </p:txBody>
      </p:sp>
    </p:spTree>
    <p:extLst>
      <p:ext uri="{BB962C8B-B14F-4D97-AF65-F5344CB8AC3E}">
        <p14:creationId xmlns:p14="http://schemas.microsoft.com/office/powerpoint/2010/main" val="149081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동우가 가져온 </a:t>
            </a:r>
            <a:r>
              <a:rPr lang="ko-KR" altLang="en-US" dirty="0" err="1" smtClean="0"/>
              <a:t>셈플을</a:t>
            </a:r>
            <a:r>
              <a:rPr lang="ko-KR" altLang="en-US" dirty="0" smtClean="0"/>
              <a:t> 써서 사이트를 다시 만들었다</a:t>
            </a:r>
            <a:endParaRPr lang="en-US" altLang="ko-KR" dirty="0" smtClean="0"/>
          </a:p>
          <a:p>
            <a:r>
              <a:rPr lang="ko-KR" altLang="en-US" dirty="0" smtClean="0"/>
              <a:t>재미있었다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0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52274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accent2">
                    <a:lumMod val="7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사이트 구조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" y="1378043"/>
            <a:ext cx="7264571" cy="5479958"/>
          </a:xfrm>
        </p:spPr>
      </p:pic>
      <p:sp>
        <p:nvSpPr>
          <p:cNvPr id="5" name="직사각형 4"/>
          <p:cNvSpPr/>
          <p:nvPr/>
        </p:nvSpPr>
        <p:spPr>
          <a:xfrm>
            <a:off x="394106" y="1325563"/>
            <a:ext cx="7885922" cy="727172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HEADER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2988" y="2110828"/>
            <a:ext cx="7557040" cy="4014386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106" y="6311350"/>
            <a:ext cx="7885922" cy="18025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FOOTER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 rot="2219950">
            <a:off x="8122068" y="5147200"/>
            <a:ext cx="400561" cy="127281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50897" y="3959724"/>
            <a:ext cx="3766457" cy="114766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</a:t>
            </a:r>
          </a:p>
          <a:p>
            <a:pPr algn="ctr"/>
            <a:endParaRPr lang="en-US" altLang="ko-KR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accent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FOOTER</a:t>
            </a:r>
            <a:endParaRPr lang="ko-KR" altLang="en-US" dirty="0">
              <a:solidFill>
                <a:schemeClr val="accent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7100" y="4019393"/>
            <a:ext cx="3054050" cy="434961"/>
          </a:xfrm>
          <a:prstGeom prst="round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NAV</a:t>
            </a:r>
            <a:endParaRPr lang="ko-KR" altLang="en-US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81861" y="2356399"/>
            <a:ext cx="473416" cy="3523245"/>
          </a:xfrm>
          <a:prstGeom prst="rect">
            <a:avLst/>
          </a:prstGeom>
          <a:solidFill>
            <a:schemeClr val="accent1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NAV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9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2" r="-1" b="30267"/>
          <a:stretch/>
        </p:blipFill>
        <p:spPr>
          <a:xfrm>
            <a:off x="1853739" y="2403896"/>
            <a:ext cx="7682430" cy="4462418"/>
          </a:xfr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1352274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accent2">
                    <a:lumMod val="7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HEADER</a:t>
            </a:r>
            <a:endParaRPr lang="ko-KR" altLang="en-US" sz="4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998568" y="2373210"/>
            <a:ext cx="774442" cy="5231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9164" y="2034563"/>
            <a:ext cx="11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돋보기</a:t>
            </a:r>
            <a:endParaRPr lang="ko-KR" altLang="en-US" b="1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2087" y="1496291"/>
            <a:ext cx="465513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40596" y="1548119"/>
            <a:ext cx="671155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94066" y="3684054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학과설명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7" name="직선 연결선 16"/>
          <p:cNvCxnSpPr>
            <a:stCxn id="15" idx="0"/>
          </p:cNvCxnSpPr>
          <p:nvPr/>
        </p:nvCxnSpPr>
        <p:spPr>
          <a:xfrm flipV="1">
            <a:off x="3088179" y="2680915"/>
            <a:ext cx="1217814" cy="100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85563" y="3684054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활동사진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연결선 12"/>
          <p:cNvCxnSpPr>
            <a:stCxn id="10" idx="0"/>
          </p:cNvCxnSpPr>
          <p:nvPr/>
        </p:nvCxnSpPr>
        <p:spPr>
          <a:xfrm flipV="1">
            <a:off x="4779676" y="2732744"/>
            <a:ext cx="304743" cy="95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92748" y="3670340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활동기록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6" name="직선 연결선 15"/>
          <p:cNvCxnSpPr>
            <a:stCxn id="14" idx="0"/>
          </p:cNvCxnSpPr>
          <p:nvPr/>
        </p:nvCxnSpPr>
        <p:spPr>
          <a:xfrm flipH="1" flipV="1">
            <a:off x="5862845" y="2732744"/>
            <a:ext cx="524016" cy="937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295293" y="3680004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뭐 넣지</a:t>
            </a:r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9" name="직선 연결선 18"/>
          <p:cNvCxnSpPr>
            <a:stCxn id="18" idx="0"/>
          </p:cNvCxnSpPr>
          <p:nvPr/>
        </p:nvCxnSpPr>
        <p:spPr>
          <a:xfrm flipH="1" flipV="1">
            <a:off x="6733917" y="2732744"/>
            <a:ext cx="1255489" cy="94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9127375" y="4056611"/>
            <a:ext cx="284102" cy="349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9" idx="1"/>
            <a:endCxn id="8" idx="6"/>
          </p:cNvCxnSpPr>
          <p:nvPr/>
        </p:nvCxnSpPr>
        <p:spPr>
          <a:xfrm flipH="1">
            <a:off x="9773010" y="2219229"/>
            <a:ext cx="196154" cy="415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897838" y="4056611"/>
            <a:ext cx="1388225" cy="280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3322" y="2912745"/>
            <a:ext cx="146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네비게이션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2" name="직선 연결선 31"/>
          <p:cNvCxnSpPr>
            <a:stCxn id="31" idx="3"/>
          </p:cNvCxnSpPr>
          <p:nvPr/>
        </p:nvCxnSpPr>
        <p:spPr>
          <a:xfrm>
            <a:off x="1464370" y="3097411"/>
            <a:ext cx="497434" cy="19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81700" y="2464469"/>
            <a:ext cx="14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네비게이션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8" name="직선 연결선 37"/>
          <p:cNvCxnSpPr>
            <a:stCxn id="37" idx="3"/>
          </p:cNvCxnSpPr>
          <p:nvPr/>
        </p:nvCxnSpPr>
        <p:spPr>
          <a:xfrm>
            <a:off x="1380056" y="2649135"/>
            <a:ext cx="1936722" cy="98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1804" y="1635773"/>
            <a:ext cx="9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anose="020B0600000101010101" pitchFamily="50" charset="-127"/>
                <a:ea typeface="굴림" panose="020B0600000101010101" pitchFamily="50" charset="-127"/>
              </a:rPr>
              <a:t>이미지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3" name="직선 연결선 42"/>
          <p:cNvCxnSpPr>
            <a:stCxn id="42" idx="3"/>
          </p:cNvCxnSpPr>
          <p:nvPr/>
        </p:nvCxnSpPr>
        <p:spPr>
          <a:xfrm flipH="1">
            <a:off x="2493818" y="1820439"/>
            <a:ext cx="432308" cy="695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3"/>
          </p:cNvCxnSpPr>
          <p:nvPr/>
        </p:nvCxnSpPr>
        <p:spPr>
          <a:xfrm flipH="1">
            <a:off x="2477194" y="1820439"/>
            <a:ext cx="448932" cy="75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029782" y="3097411"/>
            <a:ext cx="4028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03862" y="3084482"/>
            <a:ext cx="472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02238" y="4558459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체험해보기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9" name="직선 연결선 28"/>
          <p:cNvCxnSpPr>
            <a:stCxn id="28" idx="0"/>
          </p:cNvCxnSpPr>
          <p:nvPr/>
        </p:nvCxnSpPr>
        <p:spPr>
          <a:xfrm flipV="1">
            <a:off x="3696351" y="3130201"/>
            <a:ext cx="1157332" cy="142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512228" y="4558459"/>
            <a:ext cx="1388225" cy="482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4" name="직선 연결선 33"/>
          <p:cNvCxnSpPr>
            <a:stCxn id="33" idx="0"/>
          </p:cNvCxnSpPr>
          <p:nvPr/>
        </p:nvCxnSpPr>
        <p:spPr>
          <a:xfrm flipH="1" flipV="1">
            <a:off x="5887465" y="3117273"/>
            <a:ext cx="1318876" cy="144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24843" y="2574840"/>
            <a:ext cx="357448" cy="2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61303" y="2597503"/>
            <a:ext cx="653492" cy="2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52274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accent2">
                    <a:lumMod val="7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MAIN</a:t>
            </a:r>
            <a:endParaRPr lang="ko-KR" altLang="en-US" sz="44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055" y="1607198"/>
            <a:ext cx="13640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학과설명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55" y="2572917"/>
            <a:ext cx="13640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활동기록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055" y="3538636"/>
            <a:ext cx="13640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활동사진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9856" y="1629196"/>
            <a:ext cx="13640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r>
              <a:rPr lang="ko-KR" altLang="en-US" dirty="0" smtClean="0">
                <a:solidFill>
                  <a:schemeClr val="tx1"/>
                </a:solidFill>
              </a:rPr>
              <a:t>과 체험하기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914400" y="2306994"/>
            <a:ext cx="261257" cy="254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914399" y="3261714"/>
            <a:ext cx="261257" cy="254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914397" y="4243933"/>
            <a:ext cx="261257" cy="254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2837542" y="2306994"/>
            <a:ext cx="261257" cy="2549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64589" y="2581429"/>
            <a:ext cx="1364054" cy="699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491" y="5315976"/>
            <a:ext cx="3293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등분 해서 각각 구성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1700" y="1607198"/>
            <a:ext cx="7557040" cy="94803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MAIN(1)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학과설명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61700" y="2555232"/>
            <a:ext cx="7557040" cy="94803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MAIN(2)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활동기록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1700" y="3503266"/>
            <a:ext cx="7557040" cy="94803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MAIN(3)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활동사진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11888" y="2713807"/>
            <a:ext cx="1346525" cy="620318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MAIN(2-1)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식단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1700" y="4451300"/>
            <a:ext cx="7557040" cy="94803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MAIN(5) IT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체험하기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61700" y="5399334"/>
            <a:ext cx="7557040" cy="94803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MAIN(6)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문의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 rot="10800000">
            <a:off x="1817913" y="4498857"/>
            <a:ext cx="370862" cy="8171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 설명선 1"/>
          <p:cNvSpPr/>
          <p:nvPr/>
        </p:nvSpPr>
        <p:spPr>
          <a:xfrm>
            <a:off x="1587158" y="3124113"/>
            <a:ext cx="918034" cy="635203"/>
          </a:xfrm>
          <a:prstGeom prst="wedgeRectCallout">
            <a:avLst>
              <a:gd name="adj1" fmla="val -74257"/>
              <a:gd name="adj2" fmla="val -487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식단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52274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accent2">
                    <a:lumMod val="7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FOOTER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7265" y="2110828"/>
            <a:ext cx="7557040" cy="40143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FOOTER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00399" y="5346440"/>
            <a:ext cx="525313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48447" y="5579706"/>
            <a:ext cx="7557040" cy="54550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Copyright </a:t>
            </a:r>
            <a:r>
              <a:rPr lang="en-US" altLang="ko-KR" sz="1000" dirty="0"/>
              <a:t>(C)2017 Korea University. All Rights Reserved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4637313" y="2744306"/>
            <a:ext cx="2687216" cy="148190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학과로고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637312" y="4271587"/>
            <a:ext cx="2687216" cy="35711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번지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637312" y="4628705"/>
            <a:ext cx="2687216" cy="35711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전화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4637312" y="4964607"/>
            <a:ext cx="2687216" cy="35711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endParaRPr lang="en-US" altLang="ko-KR" sz="1500" dirty="0" smtClean="0">
              <a:solidFill>
                <a:schemeClr val="accent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구조짬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90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영상을 </a:t>
            </a:r>
            <a:r>
              <a:rPr lang="ko-KR" altLang="en-US" dirty="0" err="1" smtClean="0"/>
              <a:t>집어넣으려함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95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팀원이 많이 없어졌다 </a:t>
            </a:r>
            <a:endParaRPr lang="en-US" altLang="ko-KR" dirty="0" smtClean="0"/>
          </a:p>
          <a:p>
            <a:r>
              <a:rPr lang="ko-KR" altLang="en-US" dirty="0" smtClean="0"/>
              <a:t>학과를 설명하는 영상을 </a:t>
            </a:r>
            <a:r>
              <a:rPr lang="ko-KR" altLang="en-US" dirty="0" err="1" smtClean="0"/>
              <a:t>자동재생시키는것을</a:t>
            </a:r>
            <a:r>
              <a:rPr lang="ko-KR" altLang="en-US" dirty="0" smtClean="0"/>
              <a:t> 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2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컨테이너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구조로 인해 다시 제작</a:t>
            </a:r>
            <a:endParaRPr lang="en-US" altLang="ko-KR" dirty="0" smtClean="0"/>
          </a:p>
          <a:p>
            <a:r>
              <a:rPr lang="ko-KR" altLang="en-US" dirty="0" smtClean="0"/>
              <a:t>구조 및 네비게이션까지 구연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1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135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9월 18일</vt:lpstr>
      <vt:lpstr>9월 19일</vt:lpstr>
      <vt:lpstr>9월 20일</vt:lpstr>
      <vt:lpstr>9월 25일 </vt:lpstr>
      <vt:lpstr>9월 26일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학과페이지 만들기</dc:title>
  <dc:creator>User</dc:creator>
  <cp:lastModifiedBy>User</cp:lastModifiedBy>
  <cp:revision>22</cp:revision>
  <dcterms:created xsi:type="dcterms:W3CDTF">2023-09-05T10:11:09Z</dcterms:created>
  <dcterms:modified xsi:type="dcterms:W3CDTF">2023-09-26T11:12:30Z</dcterms:modified>
</cp:coreProperties>
</file>