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12dfc19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12dfc19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12dfc193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12dfc193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12dfc193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12dfc193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12dfc193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12dfc193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12dfc193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12dfc193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6bd9391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6bd9391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12dfc193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12dfc193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66" name="Google Shape;66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8" name="Google Shape;8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Google Shape;9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3" name="Google Shape;10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Google Shape;10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Google Shape;11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8" name="Google Shape;13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6" name="Google Shape;14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2" name="Google Shape;15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3502213" y="3511275"/>
            <a:ext cx="2439600" cy="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</a:t>
            </a:r>
            <a:endParaRPr/>
          </a:p>
        </p:txBody>
      </p:sp>
      <p:sp>
        <p:nvSpPr>
          <p:cNvPr id="180" name="Google Shape;180;p25"/>
          <p:cNvSpPr txBox="1"/>
          <p:nvPr>
            <p:ph idx="1" type="subTitle"/>
          </p:nvPr>
        </p:nvSpPr>
        <p:spPr>
          <a:xfrm>
            <a:off x="2446063" y="4430025"/>
            <a:ext cx="45519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Devin Brown, Bryan Pauken, Sam Maryland, Noah Gleason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7125" y="460175"/>
            <a:ext cx="2869726" cy="2868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Focus</a:t>
            </a:r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375" y="4137049"/>
            <a:ext cx="2389573" cy="66602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1297500" y="1467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/>
              <a:t>Find the best setting for your night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Live data on wait time and covers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Upcoming events and weekly specials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 bar as manager or owner to reach customers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Sprint 3 Achievements</a:t>
            </a:r>
            <a:endParaRPr/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Set the Bar - Users can input cover and wait times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Smart Cover and Wait system that aggregates user reviews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Search, Sort, and Filter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Manager Functionality and Appearance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Add Bar Preview for a live look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Add Specials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Add Event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Add Cover and Wait Time</a:t>
            </a:r>
            <a:endParaRPr sz="1600"/>
          </a:p>
        </p:txBody>
      </p:sp>
      <p:pic>
        <p:nvPicPr>
          <p:cNvPr id="195" name="Google Shape;19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375" y="4137049"/>
            <a:ext cx="2389573" cy="66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Test Cases</a:t>
            </a:r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Checking if login sends to the correct activity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Manager or Customer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Checking if favoriting bar adds it to users favorites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 if adding event adds to database</a:t>
            </a:r>
            <a:endParaRPr sz="1600"/>
          </a:p>
        </p:txBody>
      </p:sp>
      <p:pic>
        <p:nvPicPr>
          <p:cNvPr id="202" name="Google Shape;20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375" y="4137049"/>
            <a:ext cx="2389573" cy="66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Not Completed</a:t>
            </a:r>
            <a:endParaRPr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1297500" y="1198925"/>
            <a:ext cx="7038900" cy="27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/>
              <a:t>Did not fully overhaul Manager Activity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Some data cannot be edited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More extensive rating system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Add live tags which can be filtered on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Account Page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Friends list</a:t>
            </a:r>
            <a:endParaRPr sz="1600"/>
          </a:p>
        </p:txBody>
      </p:sp>
      <p:pic>
        <p:nvPicPr>
          <p:cNvPr id="209" name="Google Shape;2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375" y="4137049"/>
            <a:ext cx="2389573" cy="66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Difficulties of storing mass amounts of information under varying categories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Issues of dealing with asynchronous querying and access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Future implementation would likely need a DB-focused rewrite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Useful to have better access language like SQL</a:t>
            </a:r>
            <a:endParaRPr sz="1600"/>
          </a:p>
        </p:txBody>
      </p:sp>
      <p:pic>
        <p:nvPicPr>
          <p:cNvPr id="216" name="Google Shape;21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375" y="4137049"/>
            <a:ext cx="2389573" cy="66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2738250" y="2114700"/>
            <a:ext cx="3578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Live Demo</a:t>
            </a:r>
            <a:endParaRPr sz="4800"/>
          </a:p>
        </p:txBody>
      </p:sp>
      <p:pic>
        <p:nvPicPr>
          <p:cNvPr id="222" name="Google Shape;22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375" y="4137049"/>
            <a:ext cx="2389573" cy="66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