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618581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0618581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618581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0618581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0618581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0618581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618581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0618581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618581a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0618581a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0618581a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0618581a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0618581a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0618581a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0618581a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0618581a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0618581a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0618581a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Buddy	</a:t>
            </a:r>
            <a:endParaRPr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3537150" y="2817325"/>
            <a:ext cx="5017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 Brown, Bryan Pauken, Sam Maryland, Noah Gleason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Bar Buddy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Allows users to view a list of local bars with the ability to filter and specify what they are looking for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Gives description, contact information, and an extensive menu for each bar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Users can view updates from any bars in the area to learn about special events and deals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Users can “Check in” and update wait time, cover charge, and give a general description of the bar’s current status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Provides a separate login and management page for the bar managers to update any pertinent information about their bar and post updates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Progress - Sam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sprint, I have implemented: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Authentication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Account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Forgot/Reset Password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Connected application to Firebase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Mobile app and web app development platform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 many free tools to application developers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Progress - Bryan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sprint, I have implemented/worked on: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Presented old application and shared likes/dislikes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Designed database structure for bars, weekly specials, drinks, and events with Firebase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Attempted to integrate Firestore into app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Problems - unfamiliar with Firestore documentation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Designing and coding Add Weekly Specials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Progress- Devin &amp; Noah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sprint we  have implemented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Front-End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 Screen Design and Layout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Overall Color scheme (which is not finalized this is just a first attempt offered for today’s demo)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Button Layout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Rough Draft Design of Home, Favorites, Updates, and Profile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Currently Designing/Implemented by next Sprint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Currently in the process of designing how bar cards should look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Designing home, updates, favorites, and profile pages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Designing the managerial  aspect of the app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Retrospective - What Went Well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1297500" y="1352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Successfully created foundation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Authentication is functional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Homepage has recyclerview in place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Productive Scrum Meetings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Merging Progress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feel of how the project is going is positive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Retrospective - What Didn’t Go Well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&amp; Could Be Improved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was difficult to find trustworthy documentation for Android, Firebase, and Firestore and the learning process slowed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struggled to finalize the features for our app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Constantly coming up with new ideas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 cause problems as the overall design and communication between pieces becomes more elaborate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need a more finalized final product idea as far as complexity goes, so basically we need to decide on how many features we actually have time to implement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Being more deliberate with planning the design stages would be helpful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Our ideas all differ somewhat on what to develop next but luckily not to a detrimental degree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Retrospective - Challenges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Determining the mock database structure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Always adding new categories and functionality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Choosing a reliable database software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back-end functionality without any front-end to do so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how to develop on a platform that is brand new to all of us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52550" y="2035200"/>
            <a:ext cx="70389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Live Demo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