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5ff0935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5ff0935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5ff09358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5ff09358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5ff0935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5ff0935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5ff09358c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5ff09358c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5ff0935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5ff0935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5ff0935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5ff0935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5ff09358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5ff09358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5ff09358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5ff09358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5ff09358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5ff09358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5ff09358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5ff09358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02213" y="3511275"/>
            <a:ext cx="24396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2664213" y="4430025"/>
            <a:ext cx="4551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Devin Brown, Bryan Pauken, Sam Maryland, Noah Gleason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125" y="460175"/>
            <a:ext cx="2869726" cy="2868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2738250" y="2114700"/>
            <a:ext cx="3578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Live Demo</a:t>
            </a:r>
            <a:endParaRPr sz="4800"/>
          </a:p>
        </p:txBody>
      </p:sp>
      <p:pic>
        <p:nvPicPr>
          <p:cNvPr id="242" name="Google Shape;24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75" y="4137049"/>
            <a:ext cx="2389573" cy="66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Summary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Switched to waffle.io for issue tracking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Finalized color scheme and overall app design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Nearly finalized Home, Favorites, and Updates Tabs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Link entire front-end to database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Challenges: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Firestore asynchronous querying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Fields and collections not auto-populated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Balancing workload with other classes</a:t>
            </a:r>
            <a:endParaRPr sz="1600"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75" y="4137049"/>
            <a:ext cx="2389573" cy="66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63" y="179233"/>
            <a:ext cx="8530226" cy="384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9375" y="4137049"/>
            <a:ext cx="2389573" cy="66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Progress - Sam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account functionality for different user types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Login functionality for different user types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Loading database with data for testing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Writing unit tests for Sprint 2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Next sprint: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Work on “Setting the Bar”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Design process for data input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75" y="4137049"/>
            <a:ext cx="2389573" cy="66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Progress - Bryan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Weekly Specials and Events backend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Bar Cover and Wait time backend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Designed Manager Main screen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Next Sprint: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Implement Manager Main Screen new design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Hook backend up to new design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8" name="Google Shape;20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75" y="4137049"/>
            <a:ext cx="2389573" cy="66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Progress- Devin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1297500" y="1467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Layout Design of Updates Bar Card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Layout Design of Account Page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Implementation of new Designs and functionality for Updates page and Account Page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Recoloring of implementations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Next Sprint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Finalize design tweaks and implement more functionality for Account Page</a:t>
            </a:r>
            <a:endParaRPr sz="1600"/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75" y="4137049"/>
            <a:ext cx="2389573" cy="66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Progress - Noah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Bar card design and implementation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Favorites System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Refresh for updates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Loading all data from db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Adding updates and events to bar home page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Next Sprint: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Listen for changes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Set the Bar Dialog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Search and Filter</a:t>
            </a:r>
            <a:endParaRPr sz="1600"/>
          </a:p>
        </p:txBody>
      </p:sp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75" y="4137049"/>
            <a:ext cx="2389573" cy="66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Reflection</a:t>
            </a:r>
            <a:endParaRPr/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1073400" y="1485625"/>
            <a:ext cx="7263000" cy="3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went well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Integration with database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Finalized design theme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Accomplished over 90% of our backlog goals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did not go well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Firestore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Asynchronous database querying</a:t>
            </a:r>
            <a:endParaRPr sz="1800"/>
          </a:p>
        </p:txBody>
      </p:sp>
      <p:pic>
        <p:nvPicPr>
          <p:cNvPr id="229" name="Google Shape;22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75" y="4137049"/>
            <a:ext cx="2389573" cy="66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Reflection</a:t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1227600" y="1595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could be improved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Time management - spread work evenly throughout the sprint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Working more together instea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Challenges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Firestore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JUnit Tests</a:t>
            </a:r>
            <a:endParaRPr sz="1800"/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75" y="4137049"/>
            <a:ext cx="2389573" cy="66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