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B5CE-1AAC-AE20-99D6-BFBD3122F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BA7D8-6AC1-7823-F37C-F498A7726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9DD5D-4552-E4E5-383E-7BC7461B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8B40-8E80-4791-BA32-6A3D7E3A79C3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09663-6338-40F2-7889-A2CD6278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EF8C3-C2AC-CDC7-76E7-61CD09AB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6C18-D4D0-4106-83EA-0712F3A2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6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3A74-F0A6-AA0B-06DE-28DE094D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5BE49-7C17-AFD5-641A-A0B1BA00B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82E5-6F56-731F-EFC2-F691A134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8B40-8E80-4791-BA32-6A3D7E3A79C3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81826-66D9-DEC6-1C8A-9DA9B690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797C-6F6D-A3D1-9B8D-1B610E7D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6C18-D4D0-4106-83EA-0712F3A2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24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7EF87-D8C8-E942-455E-A9750157E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85BF2-87B5-BCF7-24A3-C025B0DA1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2C581-F783-49BD-3AFD-CE14C08A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8B40-8E80-4791-BA32-6A3D7E3A79C3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6B756-F7C3-F14E-C9BD-FB2B4231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4010E-67FE-BEB4-2273-B01861CD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6C18-D4D0-4106-83EA-0712F3A2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89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8158-283A-9A47-35C9-2DB9E4C2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8C68B-5E92-DA57-5041-BEBBF0B2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EB43-D8D6-50C0-F9CA-D1FCDFCB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8B40-8E80-4791-BA32-6A3D7E3A79C3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A6AFC-706E-82D7-F4E0-08538707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7FD5-C318-5C81-94D2-FDB58620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6C18-D4D0-4106-83EA-0712F3A2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64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0A67-70B6-40FB-A27A-A8743AEC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AAA45-2E3E-7832-DBA8-0E183BD8E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3034-3C7B-B3E0-BC38-5E4D31EF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8B40-8E80-4791-BA32-6A3D7E3A79C3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EC44-77B3-9F6C-FF5C-407740A3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5D160-2CBA-955D-9653-C9F0B3D3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6C18-D4D0-4106-83EA-0712F3A2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0371-89B3-250B-FFBE-C2A3FDD0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B543A-B685-51CB-B4E1-23166393B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0C876-A545-B36F-823D-254EC757A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2AA23-745B-FBCD-16CB-CA3C0915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8B40-8E80-4791-BA32-6A3D7E3A79C3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99ACC-6805-6896-DA66-7B81424A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A48C7-3CCA-D098-7F97-AAE5217B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6C18-D4D0-4106-83EA-0712F3A2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88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15FF-DEAD-5BA4-E2ED-BC362CBE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EE8EA-C3D9-0E27-CF18-5DDFED7F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63221-27E4-FE1A-B0E4-0D5DCE291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5FA65-517B-17E9-5EA8-9ACB17984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757DD-B02E-0471-CC90-5057A2169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C0825-EC78-B816-4F58-A4F04F42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8B40-8E80-4791-BA32-6A3D7E3A79C3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D6A48-B334-C33D-52E8-505B211C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0BC32-E4A4-0A05-D608-07E8374D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6C18-D4D0-4106-83EA-0712F3A2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9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486F-DB0F-9917-854F-6F79CB4F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AED4D-E4F0-D2A8-6ADB-959AB4AB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8B40-8E80-4791-BA32-6A3D7E3A79C3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AB74D-436E-F71A-05EA-6E72AF0B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6503B-C8A5-0E03-B99C-F247BA4C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6C18-D4D0-4106-83EA-0712F3A2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FC032-6CD1-0FAA-B762-508EB872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8B40-8E80-4791-BA32-6A3D7E3A79C3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4DFB7-AB15-FBB7-DB92-79C9CE77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10222-2879-84C6-07A2-E1C9E071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6C18-D4D0-4106-83EA-0712F3A2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0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7E4D-2727-2DD9-0B8A-C9C5C39D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3D12-9C5F-2403-D48D-8F484AA86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3A384-BD36-CFD9-5CBE-CB7FBE229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824B9-2EE7-BC81-1069-CDBC29F9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8B40-8E80-4791-BA32-6A3D7E3A79C3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386FC-05F4-4DF2-289F-B56060CC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6AE1F-ADE4-A97B-5332-91887856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6C18-D4D0-4106-83EA-0712F3A2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3FC7-ACA4-6AB4-6F1E-EFF6396E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C89F2-D8E5-0FFA-C417-655C501D4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77D3C-8687-B11E-8943-7E5213790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4A6F2-6188-69F7-545C-62C7A8FA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8B40-8E80-4791-BA32-6A3D7E3A79C3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8E588-A908-F6E6-F9B1-F2B8C2CE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C2A5B-8BC4-E72E-6543-DD4641A8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06C18-D4D0-4106-83EA-0712F3A2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2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7B986-6D80-CF05-405D-3C8ABBC4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474D8-C8ED-3993-396D-1922C79FB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27F9-7BF3-C5DE-FED1-A88E0D737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88B40-8E80-4791-BA32-6A3D7E3A79C3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76DCB-8275-4BF3-0859-4AC742B11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142F-8CB8-C2F7-DFA4-0965D1252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06C18-D4D0-4106-83EA-0712F3A2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9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5E9F-4E8E-4EDA-29F9-FFCBDE6B9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Mobile Game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CDE33-D6E9-2963-9956-FC6C2ED43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Joshua Barnes</a:t>
            </a:r>
          </a:p>
        </p:txBody>
      </p:sp>
    </p:spTree>
    <p:extLst>
      <p:ext uri="{BB962C8B-B14F-4D97-AF65-F5344CB8AC3E}">
        <p14:creationId xmlns:p14="http://schemas.microsoft.com/office/powerpoint/2010/main" val="154480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9D16-7BF8-D366-6125-C53E50C3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260A-72C0-5EB4-12B2-924F4354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develop a simulation game.</a:t>
            </a:r>
          </a:p>
          <a:p>
            <a:r>
              <a:rPr lang="en-GB" dirty="0"/>
              <a:t>Farming game that follows some core mechanics similar to games like: Hay Day and Farmville.</a:t>
            </a:r>
          </a:p>
          <a:p>
            <a:r>
              <a:rPr lang="en-GB" dirty="0"/>
              <a:t>The difference being that this game will involve mini games that take advantage of controls only mobile devices have.</a:t>
            </a:r>
          </a:p>
        </p:txBody>
      </p:sp>
    </p:spTree>
    <p:extLst>
      <p:ext uri="{BB962C8B-B14F-4D97-AF65-F5344CB8AC3E}">
        <p14:creationId xmlns:p14="http://schemas.microsoft.com/office/powerpoint/2010/main" val="333911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C4EE-1B26-3EC5-9BF3-1303D77D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8626-05CC-8CC7-3E63-1944C6D5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652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following image shows the downloads of simulation games and the revenue made.</a:t>
            </a:r>
          </a:p>
          <a:p>
            <a:r>
              <a:rPr lang="en-GB" dirty="0"/>
              <a:t>200+ Mobile Gaming Market Statistics [2025 Report] shows that simulation and puzzle were the most downloaded mobile game genres</a:t>
            </a:r>
          </a:p>
          <a:p>
            <a:r>
              <a:rPr lang="en-GB" dirty="0"/>
              <a:t>The difference which intends to make this game stand out is using unique features contained only on mobile devices.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78855-BB38-7CB8-D466-C75F9EAF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643256"/>
            <a:ext cx="5962650" cy="47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4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4736-769D-083B-367B-A31B3610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C1A7-E1BB-53E2-6DF6-ED72C073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3381"/>
            <a:ext cx="10086975" cy="30035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Game involves building your own farm.</a:t>
            </a:r>
          </a:p>
          <a:p>
            <a:r>
              <a:rPr lang="en-GB" dirty="0"/>
              <a:t>Farm will include animal pens and crops which can be harvested after a certain amount of time.</a:t>
            </a:r>
          </a:p>
          <a:p>
            <a:r>
              <a:rPr lang="en-GB" dirty="0"/>
              <a:t>Farmers will act as helpers to help maintain the farm such as cleaning and gathering.</a:t>
            </a:r>
          </a:p>
          <a:p>
            <a:r>
              <a:rPr lang="en-GB" dirty="0"/>
              <a:t>Buying and selling systems in place to provide currency.</a:t>
            </a:r>
          </a:p>
          <a:p>
            <a:r>
              <a:rPr lang="en-GB" dirty="0"/>
              <a:t>Currency used to purchase more on the farm.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A9B2E-A750-CF43-78EC-196ABFFF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703" y="71068"/>
            <a:ext cx="6577798" cy="31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E4BF-093C-B2A3-F9BB-9FF183BA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7BE8-9151-14C8-D013-0D89DF7B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Game will include mini games that will rely on unique mechanics such as the phone's gyro or accelerometer.</a:t>
            </a:r>
          </a:p>
          <a:p>
            <a:r>
              <a:rPr lang="en-GB" dirty="0"/>
              <a:t>Users will be allowed to view their farm in AR.</a:t>
            </a:r>
          </a:p>
          <a:p>
            <a:r>
              <a:rPr lang="en-GB" dirty="0"/>
              <a:t>Ads will be utilised for a method of monetisation.</a:t>
            </a:r>
          </a:p>
          <a:p>
            <a:r>
              <a:rPr lang="en-GB" dirty="0"/>
              <a:t>It will also include a premium currency which can be bought with real money – microtransactions.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33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332F-36C6-98B7-4C25-AFB1F298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CCBD-6EA5-1D85-CB57-7CC84566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Game will first open with a loading screen that will be immersive and interactive to draw the user in.</a:t>
            </a:r>
          </a:p>
          <a:p>
            <a:r>
              <a:rPr lang="en-GB" dirty="0"/>
              <a:t>The game will use bright colour palates to keep the game visually pleasing.</a:t>
            </a:r>
          </a:p>
          <a:p>
            <a:r>
              <a:rPr lang="en-GB" dirty="0"/>
              <a:t>Everything in the farm will be interactive when pressed. </a:t>
            </a:r>
          </a:p>
        </p:txBody>
      </p:sp>
    </p:spTree>
    <p:extLst>
      <p:ext uri="{BB962C8B-B14F-4D97-AF65-F5344CB8AC3E}">
        <p14:creationId xmlns:p14="http://schemas.microsoft.com/office/powerpoint/2010/main" val="276370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Mobile Game Development</vt:lpstr>
      <vt:lpstr>Initial idea</vt:lpstr>
      <vt:lpstr>Why simulation?</vt:lpstr>
      <vt:lpstr>Core Features</vt:lpstr>
      <vt:lpstr>Advanced features</vt:lpstr>
      <vt:lpstr>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Barnes</dc:creator>
  <cp:lastModifiedBy>Joshua Barnes</cp:lastModifiedBy>
  <cp:revision>1</cp:revision>
  <dcterms:created xsi:type="dcterms:W3CDTF">2025-10-16T10:32:33Z</dcterms:created>
  <dcterms:modified xsi:type="dcterms:W3CDTF">2025-10-16T10:58:49Z</dcterms:modified>
</cp:coreProperties>
</file>