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0" r:id="rId2"/>
    <p:sldId id="267" r:id="rId3"/>
    <p:sldId id="261" r:id="rId4"/>
    <p:sldId id="268" r:id="rId5"/>
    <p:sldId id="264" r:id="rId6"/>
    <p:sldId id="265" r:id="rId7"/>
    <p:sldId id="266" r:id="rId8"/>
    <p:sldId id="269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652" autoAdjust="0"/>
  </p:normalViewPr>
  <p:slideViewPr>
    <p:cSldViewPr snapToGrid="0">
      <p:cViewPr varScale="1">
        <p:scale>
          <a:sx n="154" d="100"/>
          <a:sy n="154" d="100"/>
        </p:scale>
        <p:origin x="36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1499456"/>
            <a:ext cx="8640000" cy="1080000"/>
          </a:xfrm>
        </p:spPr>
        <p:txBody>
          <a:bodyPr>
            <a:normAutofit/>
          </a:bodyPr>
          <a:lstStyle/>
          <a:p>
            <a:r>
              <a:rPr lang="de-AT" noProof="0" dirty="0"/>
              <a:t>Movie </a:t>
            </a:r>
            <a:r>
              <a:rPr lang="de-AT" noProof="0" dirty="0" err="1"/>
              <a:t>Recommendation</a:t>
            </a:r>
            <a:r>
              <a:rPr lang="de-AT" noProof="0" dirty="0"/>
              <a:t> Project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2659502"/>
            <a:ext cx="8640000" cy="359569"/>
          </a:xfrm>
        </p:spPr>
        <p:txBody>
          <a:bodyPr>
            <a:normAutofit lnSpcReduction="10000"/>
          </a:bodyPr>
          <a:lstStyle/>
          <a:p>
            <a:r>
              <a:rPr lang="de-AT" noProof="0" dirty="0"/>
              <a:t>Abschlusspräsentation</a:t>
            </a:r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FA9A00F8-3232-F29A-6CBA-9FE920F11879}"/>
              </a:ext>
            </a:extLst>
          </p:cNvPr>
          <p:cNvSpPr txBox="1">
            <a:spLocks/>
          </p:cNvSpPr>
          <p:nvPr/>
        </p:nvSpPr>
        <p:spPr>
          <a:xfrm>
            <a:off x="252000" y="3099117"/>
            <a:ext cx="8640000" cy="35956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0" indent="0" algn="r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None/>
              <a:defRPr sz="2100" kern="1200">
                <a:solidFill>
                  <a:srgbClr val="005A9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highlight>
                  <a:srgbClr val="005A96"/>
                </a:highligh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bg1"/>
                </a:solidFill>
                <a:highlight>
                  <a:srgbClr val="005A96"/>
                </a:highligh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bg1"/>
                </a:solidFill>
                <a:highlight>
                  <a:srgbClr val="005A96"/>
                </a:highligh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bg1"/>
                </a:solidFill>
                <a:highlight>
                  <a:srgbClr val="005A96"/>
                </a:highligh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600" dirty="0"/>
              <a:t>By Bauer, Gisser &amp; </a:t>
            </a:r>
            <a:r>
              <a:rPr lang="de-AT" sz="1600" dirty="0" err="1"/>
              <a:t>Resavac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75954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6025E-0017-A90B-0905-D6E39817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Unsere Lösung</a:t>
            </a:r>
          </a:p>
        </p:txBody>
      </p:sp>
    </p:spTree>
    <p:extLst>
      <p:ext uri="{BB962C8B-B14F-4D97-AF65-F5344CB8AC3E}">
        <p14:creationId xmlns:p14="http://schemas.microsoft.com/office/powerpoint/2010/main" val="190507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14303"/>
            <a:ext cx="8775320" cy="806822"/>
          </a:xfrm>
        </p:spPr>
        <p:txBody>
          <a:bodyPr>
            <a:normAutofit/>
          </a:bodyPr>
          <a:lstStyle/>
          <a:p>
            <a:pPr algn="ctr"/>
            <a:r>
              <a:rPr lang="en-US" sz="2350" dirty="0"/>
              <a:t>Wie </a:t>
            </a:r>
            <a:r>
              <a:rPr lang="en-US" sz="2350" dirty="0" err="1"/>
              <a:t>haben</a:t>
            </a:r>
            <a:r>
              <a:rPr lang="en-US" sz="2350" dirty="0"/>
              <a:t> </a:t>
            </a:r>
            <a:r>
              <a:rPr lang="en-US" sz="2350" dirty="0" err="1"/>
              <a:t>wir</a:t>
            </a:r>
            <a:r>
              <a:rPr lang="en-US" sz="2350" dirty="0"/>
              <a:t> die </a:t>
            </a:r>
            <a:r>
              <a:rPr lang="en-US" sz="2350" dirty="0" err="1"/>
              <a:t>Aufgabenstellung</a:t>
            </a:r>
            <a:r>
              <a:rPr lang="en-US" sz="2350" dirty="0"/>
              <a:t> </a:t>
            </a:r>
            <a:r>
              <a:rPr lang="en-US" sz="2350" dirty="0" err="1"/>
              <a:t>schlussendlich</a:t>
            </a:r>
            <a:r>
              <a:rPr lang="en-US" sz="2350" dirty="0"/>
              <a:t> </a:t>
            </a:r>
            <a:r>
              <a:rPr lang="en-US" sz="2350" dirty="0" err="1"/>
              <a:t>gelöst</a:t>
            </a:r>
            <a:r>
              <a:rPr lang="en-US" sz="2350" dirty="0"/>
              <a:t>? </a:t>
            </a:r>
            <a:br>
              <a:rPr lang="en-US" sz="2350" dirty="0"/>
            </a:br>
            <a:r>
              <a:rPr lang="en-US" sz="2350" dirty="0"/>
              <a:t>Wie </a:t>
            </a:r>
            <a:r>
              <a:rPr lang="en-US" sz="2350" dirty="0" err="1"/>
              <a:t>sind</a:t>
            </a:r>
            <a:r>
              <a:rPr lang="en-US" sz="2350" dirty="0"/>
              <a:t> </a:t>
            </a:r>
            <a:r>
              <a:rPr lang="en-US" sz="2350" dirty="0" err="1"/>
              <a:t>wir</a:t>
            </a:r>
            <a:r>
              <a:rPr lang="en-US" sz="2350" dirty="0"/>
              <a:t> auf die </a:t>
            </a:r>
            <a:r>
              <a:rPr lang="en-US" sz="2350" dirty="0" err="1"/>
              <a:t>Lösung</a:t>
            </a:r>
            <a:r>
              <a:rPr lang="en-US" sz="2350" dirty="0"/>
              <a:t> </a:t>
            </a:r>
            <a:r>
              <a:rPr lang="en-US" sz="2350" dirty="0" err="1"/>
              <a:t>gekommen</a:t>
            </a:r>
            <a:r>
              <a:rPr lang="en-US" sz="2350" dirty="0"/>
              <a:t>?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1013928"/>
            <a:ext cx="8775319" cy="36435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Movie Recommendation Project - </a:t>
            </a:r>
            <a:r>
              <a:rPr lang="en-GB" dirty="0" err="1"/>
              <a:t>Abschlusspräsentation</a:t>
            </a:r>
            <a:r>
              <a:rPr lang="en-GB" dirty="0"/>
              <a:t> | Bauer, Gisser &amp; </a:t>
            </a:r>
            <a:r>
              <a:rPr lang="en-GB" dirty="0" err="1"/>
              <a:t>Resavac</a:t>
            </a:r>
            <a:r>
              <a:rPr lang="en-GB" dirty="0"/>
              <a:t> | 21.06.2023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6025E-0017-A90B-0905-D6E39817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Unsere </a:t>
            </a:r>
            <a:r>
              <a:rPr lang="de-AT" dirty="0" err="1"/>
              <a:t>Biggest</a:t>
            </a:r>
            <a:r>
              <a:rPr lang="de-AT" dirty="0"/>
              <a:t> </a:t>
            </a:r>
            <a:r>
              <a:rPr lang="de-AT" dirty="0" err="1"/>
              <a:t>Learnings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3712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14303"/>
            <a:ext cx="8775320" cy="1086236"/>
          </a:xfrm>
        </p:spPr>
        <p:txBody>
          <a:bodyPr>
            <a:normAutofit/>
          </a:bodyPr>
          <a:lstStyle/>
          <a:p>
            <a:pPr algn="ctr"/>
            <a:r>
              <a:rPr lang="en-US" sz="2350" dirty="0"/>
              <a:t>Was </a:t>
            </a:r>
            <a:r>
              <a:rPr lang="en-US" sz="2350" dirty="0" err="1"/>
              <a:t>haben</a:t>
            </a:r>
            <a:r>
              <a:rPr lang="en-US" sz="2350" dirty="0"/>
              <a:t> </a:t>
            </a:r>
            <a:r>
              <a:rPr lang="en-US" sz="2350" dirty="0" err="1"/>
              <a:t>wir</a:t>
            </a:r>
            <a:r>
              <a:rPr lang="en-US" sz="2350" dirty="0"/>
              <a:t> </a:t>
            </a:r>
            <a:r>
              <a:rPr lang="en-US" sz="2350" dirty="0" err="1"/>
              <a:t>uns</a:t>
            </a:r>
            <a:r>
              <a:rPr lang="en-US" sz="2350" dirty="0"/>
              <a:t> </a:t>
            </a:r>
            <a:r>
              <a:rPr lang="en-US" sz="2350" dirty="0" err="1"/>
              <a:t>leichter</a:t>
            </a:r>
            <a:r>
              <a:rPr lang="en-US" sz="2350" dirty="0"/>
              <a:t> / </a:t>
            </a:r>
            <a:r>
              <a:rPr lang="en-US" sz="2350" dirty="0" err="1"/>
              <a:t>schwieriger</a:t>
            </a:r>
            <a:r>
              <a:rPr lang="en-US" sz="2350" dirty="0"/>
              <a:t> </a:t>
            </a:r>
            <a:r>
              <a:rPr lang="en-US" sz="2350" dirty="0" err="1"/>
              <a:t>vorgestellt</a:t>
            </a:r>
            <a:r>
              <a:rPr lang="en-US" sz="2350" dirty="0"/>
              <a:t>?</a:t>
            </a:r>
            <a:br>
              <a:rPr lang="en-US" sz="2350" dirty="0"/>
            </a:br>
            <a:r>
              <a:rPr lang="en-US" sz="2350" dirty="0" err="1"/>
              <a:t>Womit</a:t>
            </a:r>
            <a:r>
              <a:rPr lang="en-US" sz="2350" dirty="0"/>
              <a:t> </a:t>
            </a:r>
            <a:r>
              <a:rPr lang="en-US" sz="2350" dirty="0" err="1"/>
              <a:t>hatten</a:t>
            </a:r>
            <a:r>
              <a:rPr lang="en-US" sz="2350" dirty="0"/>
              <a:t> </a:t>
            </a:r>
            <a:r>
              <a:rPr lang="en-US" sz="2350" dirty="0" err="1"/>
              <a:t>wir</a:t>
            </a:r>
            <a:r>
              <a:rPr lang="en-US" sz="2350" dirty="0"/>
              <a:t> am </a:t>
            </a:r>
            <a:r>
              <a:rPr lang="en-US" sz="2350" dirty="0" err="1"/>
              <a:t>meisten</a:t>
            </a:r>
            <a:r>
              <a:rPr lang="en-US" sz="2350" dirty="0"/>
              <a:t> </a:t>
            </a:r>
            <a:r>
              <a:rPr lang="en-US" sz="2350" dirty="0" err="1"/>
              <a:t>Probleme</a:t>
            </a:r>
            <a:r>
              <a:rPr lang="en-US" sz="2350" dirty="0"/>
              <a:t> / Was hat am </a:t>
            </a:r>
            <a:r>
              <a:rPr lang="en-US" sz="2350" dirty="0" err="1"/>
              <a:t>meisten</a:t>
            </a:r>
            <a:r>
              <a:rPr lang="en-US" sz="2350" dirty="0"/>
              <a:t> </a:t>
            </a:r>
            <a:r>
              <a:rPr lang="en-US" sz="2350" dirty="0" err="1"/>
              <a:t>Energie</a:t>
            </a:r>
            <a:r>
              <a:rPr lang="en-US" sz="2350" dirty="0"/>
              <a:t> </a:t>
            </a:r>
            <a:r>
              <a:rPr lang="en-US" sz="2350" dirty="0" err="1"/>
              <a:t>gekostet</a:t>
            </a:r>
            <a:r>
              <a:rPr lang="en-US" sz="2350" dirty="0"/>
              <a:t>?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1300066"/>
            <a:ext cx="8775319" cy="33574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Movie Recommendation Project - </a:t>
            </a:r>
            <a:r>
              <a:rPr lang="en-GB" dirty="0" err="1"/>
              <a:t>Abschlusspräsentation</a:t>
            </a:r>
            <a:r>
              <a:rPr lang="en-GB" dirty="0"/>
              <a:t> | Bauer, Gisser &amp; </a:t>
            </a:r>
            <a:r>
              <a:rPr lang="en-GB" dirty="0" err="1"/>
              <a:t>Resavac</a:t>
            </a:r>
            <a:r>
              <a:rPr lang="en-GB" dirty="0"/>
              <a:t> | 21.06.2023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30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14303"/>
            <a:ext cx="8775320" cy="464195"/>
          </a:xfrm>
        </p:spPr>
        <p:txBody>
          <a:bodyPr>
            <a:normAutofit/>
          </a:bodyPr>
          <a:lstStyle/>
          <a:p>
            <a:pPr algn="ctr"/>
            <a:r>
              <a:rPr lang="en-US" sz="2350" dirty="0"/>
              <a:t>Wie </a:t>
            </a:r>
            <a:r>
              <a:rPr lang="en-US" sz="2350" dirty="0" err="1"/>
              <a:t>würden</a:t>
            </a:r>
            <a:r>
              <a:rPr lang="en-US" sz="2350" dirty="0"/>
              <a:t> </a:t>
            </a:r>
            <a:r>
              <a:rPr lang="en-US" sz="2350" dirty="0" err="1"/>
              <a:t>wir</a:t>
            </a:r>
            <a:r>
              <a:rPr lang="en-US" sz="2350" dirty="0"/>
              <a:t> die </a:t>
            </a:r>
            <a:r>
              <a:rPr lang="en-US" sz="2350" dirty="0" err="1"/>
              <a:t>Aufgabenstellung</a:t>
            </a:r>
            <a:r>
              <a:rPr lang="en-US" sz="2350" dirty="0"/>
              <a:t> </a:t>
            </a:r>
            <a:r>
              <a:rPr lang="en-US" sz="2350" dirty="0" err="1"/>
              <a:t>heute</a:t>
            </a:r>
            <a:r>
              <a:rPr lang="en-US" sz="2350" dirty="0"/>
              <a:t> </a:t>
            </a:r>
            <a:r>
              <a:rPr lang="en-US" sz="2350" dirty="0" err="1"/>
              <a:t>angehen</a:t>
            </a:r>
            <a:r>
              <a:rPr lang="en-US" sz="2350" dirty="0"/>
              <a:t>?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71804"/>
            <a:ext cx="8775319" cy="39856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Movie Recommendation Project - </a:t>
            </a:r>
            <a:r>
              <a:rPr lang="en-GB" dirty="0" err="1"/>
              <a:t>Abschlusspräsentation</a:t>
            </a:r>
            <a:r>
              <a:rPr lang="en-GB" dirty="0"/>
              <a:t> | Bauer, Gisser &amp; </a:t>
            </a:r>
            <a:r>
              <a:rPr lang="en-GB" dirty="0" err="1"/>
              <a:t>Resavac</a:t>
            </a:r>
            <a:r>
              <a:rPr lang="en-GB" dirty="0"/>
              <a:t> | 21.06.2023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17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14303"/>
            <a:ext cx="8775320" cy="426873"/>
          </a:xfrm>
        </p:spPr>
        <p:txBody>
          <a:bodyPr>
            <a:normAutofit/>
          </a:bodyPr>
          <a:lstStyle/>
          <a:p>
            <a:pPr algn="ctr"/>
            <a:r>
              <a:rPr lang="en-US" sz="2350" dirty="0" err="1"/>
              <a:t>Welcher</a:t>
            </a:r>
            <a:r>
              <a:rPr lang="en-US" sz="2350" dirty="0"/>
              <a:t> </a:t>
            </a:r>
            <a:r>
              <a:rPr lang="en-US" sz="2350" dirty="0" err="1"/>
              <a:t>Aspekt</a:t>
            </a:r>
            <a:r>
              <a:rPr lang="en-US" sz="2350" dirty="0"/>
              <a:t> hat </a:t>
            </a:r>
            <a:r>
              <a:rPr lang="en-US" sz="2350" dirty="0" err="1"/>
              <a:t>uns</a:t>
            </a:r>
            <a:r>
              <a:rPr lang="en-US" sz="2350" dirty="0"/>
              <a:t> am </a:t>
            </a:r>
            <a:r>
              <a:rPr lang="en-US" sz="2350" dirty="0" err="1"/>
              <a:t>meisten</a:t>
            </a:r>
            <a:r>
              <a:rPr lang="en-US" sz="2350" dirty="0"/>
              <a:t> </a:t>
            </a:r>
            <a:r>
              <a:rPr lang="en-US" sz="2350" dirty="0" err="1"/>
              <a:t>Freude</a:t>
            </a:r>
            <a:r>
              <a:rPr lang="en-US" sz="2350" dirty="0"/>
              <a:t> </a:t>
            </a:r>
            <a:r>
              <a:rPr lang="en-US" sz="2350" dirty="0" err="1"/>
              <a:t>bereitet</a:t>
            </a:r>
            <a:r>
              <a:rPr lang="en-US" sz="2350" dirty="0"/>
              <a:t>?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40702"/>
            <a:ext cx="8775319" cy="40167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Movie Recommendation Project - </a:t>
            </a:r>
            <a:r>
              <a:rPr lang="en-GB" dirty="0" err="1"/>
              <a:t>Abschlusspräsentation</a:t>
            </a:r>
            <a:r>
              <a:rPr lang="en-GB" dirty="0"/>
              <a:t> | Bauer, Gisser &amp; </a:t>
            </a:r>
            <a:r>
              <a:rPr lang="en-GB" dirty="0" err="1"/>
              <a:t>Resavac</a:t>
            </a:r>
            <a:r>
              <a:rPr lang="en-GB" dirty="0"/>
              <a:t> | 21.06.2023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98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6025E-0017-A90B-0905-D6E39817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Unsere Demo</a:t>
            </a:r>
          </a:p>
        </p:txBody>
      </p:sp>
    </p:spTree>
    <p:extLst>
      <p:ext uri="{BB962C8B-B14F-4D97-AF65-F5344CB8AC3E}">
        <p14:creationId xmlns:p14="http://schemas.microsoft.com/office/powerpoint/2010/main" val="165962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</Template>
  <TotalTime>0</TotalTime>
  <Words>131</Words>
  <Application>Microsoft Office PowerPoint</Application>
  <PresentationFormat>Bildschirmpräsentation (16:9)</PresentationFormat>
  <Paragraphs>18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Symbol</vt:lpstr>
      <vt:lpstr>Office</vt:lpstr>
      <vt:lpstr>Movie Recommendation Project</vt:lpstr>
      <vt:lpstr>Unsere Lösung</vt:lpstr>
      <vt:lpstr>Wie haben wir die Aufgabenstellung schlussendlich gelöst?  Wie sind wir auf die Lösung gekommen?</vt:lpstr>
      <vt:lpstr>Unsere Biggest Learnings</vt:lpstr>
      <vt:lpstr>Was haben wir uns leichter / schwieriger vorgestellt? Womit hatten wir am meisten Probleme / Was hat am meisten Energie gekostet?</vt:lpstr>
      <vt:lpstr>Wie würden wir die Aufgabenstellung heute angehen?</vt:lpstr>
      <vt:lpstr>Welcher Aspekt hat uns am meisten Freude bereitet?</vt:lpstr>
      <vt:lpstr>Unsere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Project</dc:title>
  <dc:creator>Yvonne Gisser</dc:creator>
  <cp:lastModifiedBy>Yvonne Gisser</cp:lastModifiedBy>
  <cp:revision>1</cp:revision>
  <dcterms:created xsi:type="dcterms:W3CDTF">2023-06-20T20:02:02Z</dcterms:created>
  <dcterms:modified xsi:type="dcterms:W3CDTF">2023-06-20T20:35:12Z</dcterms:modified>
</cp:coreProperties>
</file>