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2"/>
    <p:sldId id="267" r:id="rId3"/>
    <p:sldId id="261" r:id="rId4"/>
    <p:sldId id="268" r:id="rId5"/>
    <p:sldId id="264" r:id="rId6"/>
    <p:sldId id="265" r:id="rId7"/>
    <p:sldId id="269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AD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652" autoAdjust="0"/>
  </p:normalViewPr>
  <p:slideViewPr>
    <p:cSldViewPr snapToGrid="0">
      <p:cViewPr varScale="1">
        <p:scale>
          <a:sx n="118" d="100"/>
          <a:sy n="118" d="100"/>
        </p:scale>
        <p:origin x="42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C60F70-0BE0-46C7-B34C-E7D1860E304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EA5A9D-506F-4154-BB03-6E8E15A01620}">
      <dgm:prSet/>
      <dgm:spPr/>
      <dgm:t>
        <a:bodyPr/>
        <a:lstStyle/>
        <a:p>
          <a:r>
            <a:rPr lang="en-US" dirty="0" err="1"/>
            <a:t>Modellerstellung</a:t>
          </a:r>
          <a:r>
            <a:rPr lang="en-US" dirty="0"/>
            <a:t> </a:t>
          </a:r>
        </a:p>
      </dgm:t>
    </dgm:pt>
    <dgm:pt modelId="{B54D5904-DFB1-4D58-AA61-9CACDD26AC0A}" type="parTrans" cxnId="{4549FBE9-C7CF-4DEF-9A36-88C59EA34CC3}">
      <dgm:prSet/>
      <dgm:spPr/>
      <dgm:t>
        <a:bodyPr/>
        <a:lstStyle/>
        <a:p>
          <a:endParaRPr lang="en-US"/>
        </a:p>
      </dgm:t>
    </dgm:pt>
    <dgm:pt modelId="{C5AC72A1-C237-48CD-8AF8-759FFEECEB24}" type="sibTrans" cxnId="{4549FBE9-C7CF-4DEF-9A36-88C59EA34CC3}">
      <dgm:prSet/>
      <dgm:spPr/>
      <dgm:t>
        <a:bodyPr/>
        <a:lstStyle/>
        <a:p>
          <a:endParaRPr lang="en-US"/>
        </a:p>
      </dgm:t>
    </dgm:pt>
    <dgm:pt modelId="{0CE840EF-FE1E-49E0-99CA-4B2CAE1EF887}">
      <dgm:prSet/>
      <dgm:spPr/>
      <dgm:t>
        <a:bodyPr/>
        <a:lstStyle/>
        <a:p>
          <a:r>
            <a:rPr lang="en-US"/>
            <a:t>Zufriedenstellende Ergebnisse</a:t>
          </a:r>
        </a:p>
      </dgm:t>
    </dgm:pt>
    <dgm:pt modelId="{E9B9F08F-4E47-4337-9368-7C84C2B601AF}" type="parTrans" cxnId="{6F68C21E-617C-4044-B822-A8103E82AA92}">
      <dgm:prSet/>
      <dgm:spPr/>
      <dgm:t>
        <a:bodyPr/>
        <a:lstStyle/>
        <a:p>
          <a:endParaRPr lang="en-US"/>
        </a:p>
      </dgm:t>
    </dgm:pt>
    <dgm:pt modelId="{E34BE8E9-416E-4A94-AAEC-7B5BCAC64B02}" type="sibTrans" cxnId="{6F68C21E-617C-4044-B822-A8103E82AA92}">
      <dgm:prSet/>
      <dgm:spPr/>
      <dgm:t>
        <a:bodyPr/>
        <a:lstStyle/>
        <a:p>
          <a:endParaRPr lang="en-US"/>
        </a:p>
      </dgm:t>
    </dgm:pt>
    <dgm:pt modelId="{0C9492BB-ED47-4ADF-AC54-4C8998FF2416}">
      <dgm:prSet/>
      <dgm:spPr/>
      <dgm:t>
        <a:bodyPr/>
        <a:lstStyle/>
        <a:p>
          <a:r>
            <a:rPr lang="en-US"/>
            <a:t>Frontend-Entwicklung </a:t>
          </a:r>
        </a:p>
      </dgm:t>
    </dgm:pt>
    <dgm:pt modelId="{45E0AC83-5536-4822-A5D7-5179BA58C529}" type="parTrans" cxnId="{D8CCA864-E667-4751-A5EC-C597B485F26C}">
      <dgm:prSet/>
      <dgm:spPr/>
      <dgm:t>
        <a:bodyPr/>
        <a:lstStyle/>
        <a:p>
          <a:endParaRPr lang="en-US"/>
        </a:p>
      </dgm:t>
    </dgm:pt>
    <dgm:pt modelId="{1D211E58-69EA-46B7-9D8E-DB49EC6B81EA}" type="sibTrans" cxnId="{D8CCA864-E667-4751-A5EC-C597B485F26C}">
      <dgm:prSet/>
      <dgm:spPr/>
      <dgm:t>
        <a:bodyPr/>
        <a:lstStyle/>
        <a:p>
          <a:endParaRPr lang="en-US"/>
        </a:p>
      </dgm:t>
    </dgm:pt>
    <dgm:pt modelId="{66AEDF92-C0FC-47B4-9DBF-392685E282C3}" type="pres">
      <dgm:prSet presAssocID="{6AC60F70-0BE0-46C7-B34C-E7D1860E30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B6CC48-E96F-4FA9-AF12-9C9345840152}" type="pres">
      <dgm:prSet presAssocID="{C8EA5A9D-506F-4154-BB03-6E8E15A01620}" presName="hierRoot1" presStyleCnt="0"/>
      <dgm:spPr/>
    </dgm:pt>
    <dgm:pt modelId="{1718E691-99DE-47B7-889D-8D2844525E1A}" type="pres">
      <dgm:prSet presAssocID="{C8EA5A9D-506F-4154-BB03-6E8E15A01620}" presName="composite" presStyleCnt="0"/>
      <dgm:spPr/>
    </dgm:pt>
    <dgm:pt modelId="{E0C5FE84-9D6C-4E90-8673-26D0EF01E719}" type="pres">
      <dgm:prSet presAssocID="{C8EA5A9D-506F-4154-BB03-6E8E15A01620}" presName="background" presStyleLbl="node0" presStyleIdx="0" presStyleCnt="3"/>
      <dgm:spPr/>
    </dgm:pt>
    <dgm:pt modelId="{DDBC35FD-EEB2-46C9-837E-0DADEBB995C6}" type="pres">
      <dgm:prSet presAssocID="{C8EA5A9D-506F-4154-BB03-6E8E15A01620}" presName="text" presStyleLbl="fgAcc0" presStyleIdx="0" presStyleCnt="3">
        <dgm:presLayoutVars>
          <dgm:chPref val="3"/>
        </dgm:presLayoutVars>
      </dgm:prSet>
      <dgm:spPr/>
    </dgm:pt>
    <dgm:pt modelId="{5D7F8834-4443-4616-B041-A79C0A6F2174}" type="pres">
      <dgm:prSet presAssocID="{C8EA5A9D-506F-4154-BB03-6E8E15A01620}" presName="hierChild2" presStyleCnt="0"/>
      <dgm:spPr/>
    </dgm:pt>
    <dgm:pt modelId="{ADD1DD87-A3AD-4EAD-B10C-02DA37FD7D39}" type="pres">
      <dgm:prSet presAssocID="{0CE840EF-FE1E-49E0-99CA-4B2CAE1EF887}" presName="hierRoot1" presStyleCnt="0"/>
      <dgm:spPr/>
    </dgm:pt>
    <dgm:pt modelId="{1033F5D7-A98F-4F5F-A9DF-D99E08687010}" type="pres">
      <dgm:prSet presAssocID="{0CE840EF-FE1E-49E0-99CA-4B2CAE1EF887}" presName="composite" presStyleCnt="0"/>
      <dgm:spPr/>
    </dgm:pt>
    <dgm:pt modelId="{0E7BD5BB-5D17-44D4-886D-D7B003CC32CF}" type="pres">
      <dgm:prSet presAssocID="{0CE840EF-FE1E-49E0-99CA-4B2CAE1EF887}" presName="background" presStyleLbl="node0" presStyleIdx="1" presStyleCnt="3"/>
      <dgm:spPr/>
    </dgm:pt>
    <dgm:pt modelId="{0F559C39-A38B-47D7-B9BA-B2D13A57B05B}" type="pres">
      <dgm:prSet presAssocID="{0CE840EF-FE1E-49E0-99CA-4B2CAE1EF887}" presName="text" presStyleLbl="fgAcc0" presStyleIdx="1" presStyleCnt="3">
        <dgm:presLayoutVars>
          <dgm:chPref val="3"/>
        </dgm:presLayoutVars>
      </dgm:prSet>
      <dgm:spPr/>
    </dgm:pt>
    <dgm:pt modelId="{4D3539B7-2637-49E6-864C-D1546A1BB38A}" type="pres">
      <dgm:prSet presAssocID="{0CE840EF-FE1E-49E0-99CA-4B2CAE1EF887}" presName="hierChild2" presStyleCnt="0"/>
      <dgm:spPr/>
    </dgm:pt>
    <dgm:pt modelId="{0099039D-A11A-4D86-89EF-8833F855BCB7}" type="pres">
      <dgm:prSet presAssocID="{0C9492BB-ED47-4ADF-AC54-4C8998FF2416}" presName="hierRoot1" presStyleCnt="0"/>
      <dgm:spPr/>
    </dgm:pt>
    <dgm:pt modelId="{18578BAD-FFA6-43E5-A91D-9D77CE606626}" type="pres">
      <dgm:prSet presAssocID="{0C9492BB-ED47-4ADF-AC54-4C8998FF2416}" presName="composite" presStyleCnt="0"/>
      <dgm:spPr/>
    </dgm:pt>
    <dgm:pt modelId="{6BE54176-9E80-42B5-A64D-D8212D685436}" type="pres">
      <dgm:prSet presAssocID="{0C9492BB-ED47-4ADF-AC54-4C8998FF2416}" presName="background" presStyleLbl="node0" presStyleIdx="2" presStyleCnt="3"/>
      <dgm:spPr/>
    </dgm:pt>
    <dgm:pt modelId="{5407FC62-0400-4CDA-A999-1DCB8FBE8DD4}" type="pres">
      <dgm:prSet presAssocID="{0C9492BB-ED47-4ADF-AC54-4C8998FF2416}" presName="text" presStyleLbl="fgAcc0" presStyleIdx="2" presStyleCnt="3">
        <dgm:presLayoutVars>
          <dgm:chPref val="3"/>
        </dgm:presLayoutVars>
      </dgm:prSet>
      <dgm:spPr/>
    </dgm:pt>
    <dgm:pt modelId="{2CD0811D-9AF7-42D8-B351-E72DC8207F22}" type="pres">
      <dgm:prSet presAssocID="{0C9492BB-ED47-4ADF-AC54-4C8998FF2416}" presName="hierChild2" presStyleCnt="0"/>
      <dgm:spPr/>
    </dgm:pt>
  </dgm:ptLst>
  <dgm:cxnLst>
    <dgm:cxn modelId="{6F68C21E-617C-4044-B822-A8103E82AA92}" srcId="{6AC60F70-0BE0-46C7-B34C-E7D1860E3047}" destId="{0CE840EF-FE1E-49E0-99CA-4B2CAE1EF887}" srcOrd="1" destOrd="0" parTransId="{E9B9F08F-4E47-4337-9368-7C84C2B601AF}" sibTransId="{E34BE8E9-416E-4A94-AAEC-7B5BCAC64B02}"/>
    <dgm:cxn modelId="{D8CCA864-E667-4751-A5EC-C597B485F26C}" srcId="{6AC60F70-0BE0-46C7-B34C-E7D1860E3047}" destId="{0C9492BB-ED47-4ADF-AC54-4C8998FF2416}" srcOrd="2" destOrd="0" parTransId="{45E0AC83-5536-4822-A5D7-5179BA58C529}" sibTransId="{1D211E58-69EA-46B7-9D8E-DB49EC6B81EA}"/>
    <dgm:cxn modelId="{F4D0E854-042E-47EA-9E1F-8CA049FD8A45}" type="presOf" srcId="{0C9492BB-ED47-4ADF-AC54-4C8998FF2416}" destId="{5407FC62-0400-4CDA-A999-1DCB8FBE8DD4}" srcOrd="0" destOrd="0" presId="urn:microsoft.com/office/officeart/2005/8/layout/hierarchy1"/>
    <dgm:cxn modelId="{C46D5D7D-63DF-4CE7-A942-40BA88274979}" type="presOf" srcId="{C8EA5A9D-506F-4154-BB03-6E8E15A01620}" destId="{DDBC35FD-EEB2-46C9-837E-0DADEBB995C6}" srcOrd="0" destOrd="0" presId="urn:microsoft.com/office/officeart/2005/8/layout/hierarchy1"/>
    <dgm:cxn modelId="{C70B11A0-0A5E-42F3-9C99-06CCE5504289}" type="presOf" srcId="{0CE840EF-FE1E-49E0-99CA-4B2CAE1EF887}" destId="{0F559C39-A38B-47D7-B9BA-B2D13A57B05B}" srcOrd="0" destOrd="0" presId="urn:microsoft.com/office/officeart/2005/8/layout/hierarchy1"/>
    <dgm:cxn modelId="{CD9153BA-7896-4159-AD0F-FF6ECF43A735}" type="presOf" srcId="{6AC60F70-0BE0-46C7-B34C-E7D1860E3047}" destId="{66AEDF92-C0FC-47B4-9DBF-392685E282C3}" srcOrd="0" destOrd="0" presId="urn:microsoft.com/office/officeart/2005/8/layout/hierarchy1"/>
    <dgm:cxn modelId="{4549FBE9-C7CF-4DEF-9A36-88C59EA34CC3}" srcId="{6AC60F70-0BE0-46C7-B34C-E7D1860E3047}" destId="{C8EA5A9D-506F-4154-BB03-6E8E15A01620}" srcOrd="0" destOrd="0" parTransId="{B54D5904-DFB1-4D58-AA61-9CACDD26AC0A}" sibTransId="{C5AC72A1-C237-48CD-8AF8-759FFEECEB24}"/>
    <dgm:cxn modelId="{8FCC9D77-51E2-43D9-AD92-32037E16D7FF}" type="presParOf" srcId="{66AEDF92-C0FC-47B4-9DBF-392685E282C3}" destId="{4AB6CC48-E96F-4FA9-AF12-9C9345840152}" srcOrd="0" destOrd="0" presId="urn:microsoft.com/office/officeart/2005/8/layout/hierarchy1"/>
    <dgm:cxn modelId="{F695273E-82CD-4A53-A4BE-9D104B8122C9}" type="presParOf" srcId="{4AB6CC48-E96F-4FA9-AF12-9C9345840152}" destId="{1718E691-99DE-47B7-889D-8D2844525E1A}" srcOrd="0" destOrd="0" presId="urn:microsoft.com/office/officeart/2005/8/layout/hierarchy1"/>
    <dgm:cxn modelId="{BBE6CC99-4375-4F65-A49C-B687039CE603}" type="presParOf" srcId="{1718E691-99DE-47B7-889D-8D2844525E1A}" destId="{E0C5FE84-9D6C-4E90-8673-26D0EF01E719}" srcOrd="0" destOrd="0" presId="urn:microsoft.com/office/officeart/2005/8/layout/hierarchy1"/>
    <dgm:cxn modelId="{7D1B9968-B6D6-4C00-9E66-327F192168F4}" type="presParOf" srcId="{1718E691-99DE-47B7-889D-8D2844525E1A}" destId="{DDBC35FD-EEB2-46C9-837E-0DADEBB995C6}" srcOrd="1" destOrd="0" presId="urn:microsoft.com/office/officeart/2005/8/layout/hierarchy1"/>
    <dgm:cxn modelId="{87C05F86-D5F6-44A7-8739-FCB1F57E543E}" type="presParOf" srcId="{4AB6CC48-E96F-4FA9-AF12-9C9345840152}" destId="{5D7F8834-4443-4616-B041-A79C0A6F2174}" srcOrd="1" destOrd="0" presId="urn:microsoft.com/office/officeart/2005/8/layout/hierarchy1"/>
    <dgm:cxn modelId="{65500958-B28E-459D-AAE8-055227A13196}" type="presParOf" srcId="{66AEDF92-C0FC-47B4-9DBF-392685E282C3}" destId="{ADD1DD87-A3AD-4EAD-B10C-02DA37FD7D39}" srcOrd="1" destOrd="0" presId="urn:microsoft.com/office/officeart/2005/8/layout/hierarchy1"/>
    <dgm:cxn modelId="{F761288D-6F25-492F-BC5E-3F939E07C8C9}" type="presParOf" srcId="{ADD1DD87-A3AD-4EAD-B10C-02DA37FD7D39}" destId="{1033F5D7-A98F-4F5F-A9DF-D99E08687010}" srcOrd="0" destOrd="0" presId="urn:microsoft.com/office/officeart/2005/8/layout/hierarchy1"/>
    <dgm:cxn modelId="{0C19871A-DEA3-45E0-9285-CBC3B4274A81}" type="presParOf" srcId="{1033F5D7-A98F-4F5F-A9DF-D99E08687010}" destId="{0E7BD5BB-5D17-44D4-886D-D7B003CC32CF}" srcOrd="0" destOrd="0" presId="urn:microsoft.com/office/officeart/2005/8/layout/hierarchy1"/>
    <dgm:cxn modelId="{9B770A1A-13D8-4909-B402-234C713F5F82}" type="presParOf" srcId="{1033F5D7-A98F-4F5F-A9DF-D99E08687010}" destId="{0F559C39-A38B-47D7-B9BA-B2D13A57B05B}" srcOrd="1" destOrd="0" presId="urn:microsoft.com/office/officeart/2005/8/layout/hierarchy1"/>
    <dgm:cxn modelId="{C154AE3A-CB9E-4BE9-8D1B-DCF1E033575E}" type="presParOf" srcId="{ADD1DD87-A3AD-4EAD-B10C-02DA37FD7D39}" destId="{4D3539B7-2637-49E6-864C-D1546A1BB38A}" srcOrd="1" destOrd="0" presId="urn:microsoft.com/office/officeart/2005/8/layout/hierarchy1"/>
    <dgm:cxn modelId="{3F8FD0A7-F964-4CAA-BBCA-E3C1D2C4A1C7}" type="presParOf" srcId="{66AEDF92-C0FC-47B4-9DBF-392685E282C3}" destId="{0099039D-A11A-4D86-89EF-8833F855BCB7}" srcOrd="2" destOrd="0" presId="urn:microsoft.com/office/officeart/2005/8/layout/hierarchy1"/>
    <dgm:cxn modelId="{99202D4F-0776-414E-ADBB-1C7997B5FCC9}" type="presParOf" srcId="{0099039D-A11A-4D86-89EF-8833F855BCB7}" destId="{18578BAD-FFA6-43E5-A91D-9D77CE606626}" srcOrd="0" destOrd="0" presId="urn:microsoft.com/office/officeart/2005/8/layout/hierarchy1"/>
    <dgm:cxn modelId="{5A2F3C63-B7A9-4331-B59B-93CCD4C4151E}" type="presParOf" srcId="{18578BAD-FFA6-43E5-A91D-9D77CE606626}" destId="{6BE54176-9E80-42B5-A64D-D8212D685436}" srcOrd="0" destOrd="0" presId="urn:microsoft.com/office/officeart/2005/8/layout/hierarchy1"/>
    <dgm:cxn modelId="{A34BD179-7AD4-4617-BE1C-0117C42843B7}" type="presParOf" srcId="{18578BAD-FFA6-43E5-A91D-9D77CE606626}" destId="{5407FC62-0400-4CDA-A999-1DCB8FBE8DD4}" srcOrd="1" destOrd="0" presId="urn:microsoft.com/office/officeart/2005/8/layout/hierarchy1"/>
    <dgm:cxn modelId="{9836C080-B2CE-40AC-841A-E86D0A15A9B5}" type="presParOf" srcId="{0099039D-A11A-4D86-89EF-8833F855BCB7}" destId="{2CD0811D-9AF7-42D8-B351-E72DC8207F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5FE84-9D6C-4E90-8673-26D0EF01E719}">
      <dsp:nvSpPr>
        <dsp:cNvPr id="0" name=""/>
        <dsp:cNvSpPr/>
      </dsp:nvSpPr>
      <dsp:spPr>
        <a:xfrm>
          <a:off x="363353" y="167"/>
          <a:ext cx="2263672" cy="1437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C35FD-EEB2-46C9-837E-0DADEBB995C6}">
      <dsp:nvSpPr>
        <dsp:cNvPr id="0" name=""/>
        <dsp:cNvSpPr/>
      </dsp:nvSpPr>
      <dsp:spPr>
        <a:xfrm>
          <a:off x="614872" y="239111"/>
          <a:ext cx="2263672" cy="1437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Modellerstellung</a:t>
          </a:r>
          <a:r>
            <a:rPr lang="en-US" sz="1900" kern="1200" dirty="0"/>
            <a:t> </a:t>
          </a:r>
        </a:p>
      </dsp:txBody>
      <dsp:txXfrm>
        <a:off x="656973" y="281212"/>
        <a:ext cx="2179470" cy="1353229"/>
      </dsp:txXfrm>
    </dsp:sp>
    <dsp:sp modelId="{0E7BD5BB-5D17-44D4-886D-D7B003CC32CF}">
      <dsp:nvSpPr>
        <dsp:cNvPr id="0" name=""/>
        <dsp:cNvSpPr/>
      </dsp:nvSpPr>
      <dsp:spPr>
        <a:xfrm>
          <a:off x="3130063" y="167"/>
          <a:ext cx="2263672" cy="1437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59C39-A38B-47D7-B9BA-B2D13A57B05B}">
      <dsp:nvSpPr>
        <dsp:cNvPr id="0" name=""/>
        <dsp:cNvSpPr/>
      </dsp:nvSpPr>
      <dsp:spPr>
        <a:xfrm>
          <a:off x="3381582" y="239111"/>
          <a:ext cx="2263672" cy="1437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Zufriedenstellende Ergebnisse</a:t>
          </a:r>
        </a:p>
      </dsp:txBody>
      <dsp:txXfrm>
        <a:off x="3423683" y="281212"/>
        <a:ext cx="2179470" cy="1353229"/>
      </dsp:txXfrm>
    </dsp:sp>
    <dsp:sp modelId="{6BE54176-9E80-42B5-A64D-D8212D685436}">
      <dsp:nvSpPr>
        <dsp:cNvPr id="0" name=""/>
        <dsp:cNvSpPr/>
      </dsp:nvSpPr>
      <dsp:spPr>
        <a:xfrm>
          <a:off x="5896774" y="167"/>
          <a:ext cx="2263672" cy="1437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7FC62-0400-4CDA-A999-1DCB8FBE8DD4}">
      <dsp:nvSpPr>
        <dsp:cNvPr id="0" name=""/>
        <dsp:cNvSpPr/>
      </dsp:nvSpPr>
      <dsp:spPr>
        <a:xfrm>
          <a:off x="6148293" y="239111"/>
          <a:ext cx="2263672" cy="1437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Frontend-Entwicklung </a:t>
          </a:r>
        </a:p>
      </dsp:txBody>
      <dsp:txXfrm>
        <a:off x="6190394" y="281212"/>
        <a:ext cx="2179470" cy="1353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21.06.2023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rmAutofit/>
          </a:bodyPr>
          <a:lstStyle/>
          <a:p>
            <a:r>
              <a:rPr lang="de-AT" noProof="0" dirty="0"/>
              <a:t>Movie </a:t>
            </a:r>
            <a:r>
              <a:rPr lang="de-AT" noProof="0" dirty="0" err="1"/>
              <a:t>Recommendation</a:t>
            </a:r>
            <a:r>
              <a:rPr lang="de-AT" noProof="0" dirty="0"/>
              <a:t> Project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659502"/>
            <a:ext cx="8640000" cy="359569"/>
          </a:xfrm>
        </p:spPr>
        <p:txBody>
          <a:bodyPr>
            <a:normAutofit lnSpcReduction="10000"/>
          </a:bodyPr>
          <a:lstStyle/>
          <a:p>
            <a:r>
              <a:rPr lang="de-AT" noProof="0" dirty="0"/>
              <a:t>Abschlusspräsentation</a:t>
            </a: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FA9A00F8-3232-F29A-6CBA-9FE920F11879}"/>
              </a:ext>
            </a:extLst>
          </p:cNvPr>
          <p:cNvSpPr txBox="1">
            <a:spLocks/>
          </p:cNvSpPr>
          <p:nvPr/>
        </p:nvSpPr>
        <p:spPr>
          <a:xfrm>
            <a:off x="252000" y="3099117"/>
            <a:ext cx="8640000" cy="35956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0" indent="0" algn="r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None/>
              <a:defRPr sz="2100" kern="1200">
                <a:solidFill>
                  <a:srgbClr val="005A9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 dirty="0"/>
              <a:t>By Bauer, Gisser &amp; </a:t>
            </a:r>
            <a:r>
              <a:rPr lang="de-AT" sz="1600" dirty="0" err="1"/>
              <a:t>Resavac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6025E-0017-A90B-0905-D6E39817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Unsere Lösung</a:t>
            </a:r>
          </a:p>
        </p:txBody>
      </p:sp>
    </p:spTree>
    <p:extLst>
      <p:ext uri="{BB962C8B-B14F-4D97-AF65-F5344CB8AC3E}">
        <p14:creationId xmlns:p14="http://schemas.microsoft.com/office/powerpoint/2010/main" val="190507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67" y="1475448"/>
            <a:ext cx="2513784" cy="1910443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Wie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haben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die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Aufgabenstellung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gelöst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 </a:t>
            </a:r>
            <a:b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Wie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sind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auf die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Lösung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gekommen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3" name="Grafik 2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EDAC31FC-39E2-F9EF-2EAE-256733F3F9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90" y="-26126"/>
            <a:ext cx="4618495" cy="465908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71525" y="4767262"/>
            <a:ext cx="465772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Movie Recommendation Project - Abschlusspräsentation | Bauer, Gisser &amp; Resavac | 21.06.2023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275638" y="4767262"/>
            <a:ext cx="385761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>
                <a:solidFill>
                  <a:schemeClr val="tx1">
                    <a:alpha val="8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6025E-0017-A90B-0905-D6E39817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Unsere </a:t>
            </a:r>
            <a:r>
              <a:rPr lang="de-AT" dirty="0" err="1"/>
              <a:t>Biggest</a:t>
            </a:r>
            <a:r>
              <a:rPr lang="de-AT" dirty="0"/>
              <a:t> </a:t>
            </a:r>
            <a:r>
              <a:rPr lang="de-AT" dirty="0" err="1"/>
              <a:t>Learnings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3712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14303"/>
            <a:ext cx="8775320" cy="1086236"/>
          </a:xfrm>
        </p:spPr>
        <p:txBody>
          <a:bodyPr>
            <a:normAutofit/>
          </a:bodyPr>
          <a:lstStyle/>
          <a:p>
            <a:pPr algn="ctr"/>
            <a:r>
              <a:rPr lang="en-US" sz="2350" dirty="0"/>
              <a:t>Was </a:t>
            </a:r>
            <a:r>
              <a:rPr lang="en-US" sz="2350" dirty="0" err="1"/>
              <a:t>haben</a:t>
            </a:r>
            <a:r>
              <a:rPr lang="en-US" sz="2350" dirty="0"/>
              <a:t> </a:t>
            </a:r>
            <a:r>
              <a:rPr lang="en-US" sz="2350" dirty="0" err="1"/>
              <a:t>wir</a:t>
            </a:r>
            <a:r>
              <a:rPr lang="en-US" sz="2350" dirty="0"/>
              <a:t> </a:t>
            </a:r>
            <a:r>
              <a:rPr lang="en-US" sz="2350" dirty="0" err="1"/>
              <a:t>uns</a:t>
            </a:r>
            <a:r>
              <a:rPr lang="en-US" sz="2350" dirty="0"/>
              <a:t> </a:t>
            </a:r>
            <a:r>
              <a:rPr lang="en-US" sz="2350" dirty="0" err="1"/>
              <a:t>leichter</a:t>
            </a:r>
            <a:r>
              <a:rPr lang="en-US" sz="2350" dirty="0"/>
              <a:t> / </a:t>
            </a:r>
            <a:r>
              <a:rPr lang="en-US" sz="2350" dirty="0" err="1"/>
              <a:t>schwieriger</a:t>
            </a:r>
            <a:r>
              <a:rPr lang="en-US" sz="2350" dirty="0"/>
              <a:t> </a:t>
            </a:r>
            <a:r>
              <a:rPr lang="en-US" sz="2350" dirty="0" err="1"/>
              <a:t>vorgestellt</a:t>
            </a:r>
            <a:r>
              <a:rPr lang="en-US" sz="2350" dirty="0"/>
              <a:t>?</a:t>
            </a:r>
            <a:br>
              <a:rPr lang="en-US" sz="2350" dirty="0"/>
            </a:br>
            <a:r>
              <a:rPr lang="en-US" sz="2350" dirty="0" err="1"/>
              <a:t>Womit</a:t>
            </a:r>
            <a:r>
              <a:rPr lang="en-US" sz="2350" dirty="0"/>
              <a:t> </a:t>
            </a:r>
            <a:r>
              <a:rPr lang="en-US" sz="2350" dirty="0" err="1"/>
              <a:t>hatten</a:t>
            </a:r>
            <a:r>
              <a:rPr lang="en-US" sz="2350" dirty="0"/>
              <a:t> </a:t>
            </a:r>
            <a:r>
              <a:rPr lang="en-US" sz="2350" dirty="0" err="1"/>
              <a:t>wir</a:t>
            </a:r>
            <a:r>
              <a:rPr lang="en-US" sz="2350" dirty="0"/>
              <a:t> am </a:t>
            </a:r>
            <a:r>
              <a:rPr lang="en-US" sz="2350" dirty="0" err="1"/>
              <a:t>meisten</a:t>
            </a:r>
            <a:r>
              <a:rPr lang="en-US" sz="2350" dirty="0"/>
              <a:t> </a:t>
            </a:r>
            <a:r>
              <a:rPr lang="en-US" sz="2350" dirty="0" err="1"/>
              <a:t>Probleme</a:t>
            </a:r>
            <a:r>
              <a:rPr lang="en-US" sz="2350" dirty="0"/>
              <a:t> / Was hat am </a:t>
            </a:r>
            <a:r>
              <a:rPr lang="en-US" sz="2350" dirty="0" err="1"/>
              <a:t>meisten</a:t>
            </a:r>
            <a:r>
              <a:rPr lang="en-US" sz="2350" dirty="0"/>
              <a:t> </a:t>
            </a:r>
            <a:r>
              <a:rPr lang="en-US" sz="2350" dirty="0" err="1"/>
              <a:t>Energie</a:t>
            </a:r>
            <a:r>
              <a:rPr lang="en-US" sz="2350" dirty="0"/>
              <a:t> </a:t>
            </a:r>
            <a:r>
              <a:rPr lang="en-US" sz="2350" dirty="0" err="1"/>
              <a:t>gekostet</a:t>
            </a:r>
            <a:r>
              <a:rPr lang="en-US" sz="2350" dirty="0"/>
              <a:t>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4340" y="1484500"/>
            <a:ext cx="8775319" cy="1345163"/>
          </a:xfrm>
        </p:spPr>
        <p:txBody>
          <a:bodyPr>
            <a:normAutofit/>
          </a:bodyPr>
          <a:lstStyle/>
          <a:p>
            <a:r>
              <a:rPr lang="en-US" sz="2000" dirty="0"/>
              <a:t>Association Rules </a:t>
            </a:r>
            <a:r>
              <a:rPr lang="en-US" sz="2000" dirty="0" err="1"/>
              <a:t>sind</a:t>
            </a:r>
            <a:r>
              <a:rPr lang="en-US" sz="2000" dirty="0"/>
              <a:t> </a:t>
            </a:r>
            <a:r>
              <a:rPr lang="en-US" sz="2000" dirty="0" err="1"/>
              <a:t>spannend</a:t>
            </a:r>
            <a:r>
              <a:rPr lang="en-US" sz="2000" dirty="0"/>
              <a:t>, </a:t>
            </a:r>
            <a:r>
              <a:rPr lang="en-US" sz="2000" dirty="0" err="1"/>
              <a:t>aber</a:t>
            </a:r>
            <a:r>
              <a:rPr lang="en-US" sz="2000" dirty="0"/>
              <a:t> …</a:t>
            </a:r>
          </a:p>
          <a:p>
            <a:pPr lvl="1"/>
            <a:r>
              <a:rPr lang="en-US" sz="1600" dirty="0" err="1"/>
              <a:t>sie</a:t>
            </a:r>
            <a:r>
              <a:rPr lang="en-US" sz="1600" dirty="0"/>
              <a:t> </a:t>
            </a:r>
            <a:r>
              <a:rPr lang="en-US" sz="1600" dirty="0" err="1"/>
              <a:t>sind</a:t>
            </a:r>
            <a:r>
              <a:rPr lang="en-US" sz="1600" dirty="0"/>
              <a:t> </a:t>
            </a:r>
            <a:r>
              <a:rPr lang="en-US" sz="1600" dirty="0" err="1"/>
              <a:t>nicht</a:t>
            </a:r>
            <a:r>
              <a:rPr lang="en-US" sz="1600" dirty="0"/>
              <a:t> für </a:t>
            </a:r>
            <a:r>
              <a:rPr lang="en-US" sz="1600" dirty="0" err="1"/>
              <a:t>viele</a:t>
            </a:r>
            <a:r>
              <a:rPr lang="en-US" sz="1600" dirty="0"/>
              <a:t>, </a:t>
            </a:r>
            <a:r>
              <a:rPr lang="en-US" sz="1600" dirty="0" err="1"/>
              <a:t>kleine</a:t>
            </a:r>
            <a:r>
              <a:rPr lang="en-US" sz="1600" dirty="0"/>
              <a:t> Item-Sets </a:t>
            </a:r>
            <a:r>
              <a:rPr lang="en-US" sz="1600" dirty="0" err="1"/>
              <a:t>geeignet</a:t>
            </a:r>
            <a:r>
              <a:rPr lang="en-US" sz="1600" dirty="0"/>
              <a:t> </a:t>
            </a:r>
          </a:p>
          <a:p>
            <a:pPr lvl="1"/>
            <a:r>
              <a:rPr lang="en-US" sz="1600" dirty="0" err="1"/>
              <a:t>sie</a:t>
            </a:r>
            <a:r>
              <a:rPr lang="en-US" sz="1600" dirty="0"/>
              <a:t> </a:t>
            </a:r>
            <a:r>
              <a:rPr lang="en-US" sz="1600" dirty="0" err="1"/>
              <a:t>sind</a:t>
            </a:r>
            <a:r>
              <a:rPr lang="en-US" sz="1600" dirty="0"/>
              <a:t> für Insights </a:t>
            </a:r>
            <a:r>
              <a:rPr lang="en-US" sz="1600" dirty="0" err="1"/>
              <a:t>einzelner</a:t>
            </a:r>
            <a:r>
              <a:rPr lang="en-US" sz="1600" dirty="0"/>
              <a:t> </a:t>
            </a:r>
            <a:r>
              <a:rPr lang="en-US" sz="1600" dirty="0" err="1"/>
              <a:t>Kombinationen</a:t>
            </a:r>
            <a:r>
              <a:rPr lang="en-US" sz="1600" dirty="0"/>
              <a:t> (</a:t>
            </a:r>
            <a:r>
              <a:rPr lang="en-US" sz="1600" dirty="0" err="1"/>
              <a:t>z.B.</a:t>
            </a:r>
            <a:r>
              <a:rPr lang="en-US" sz="1600" dirty="0"/>
              <a:t> von </a:t>
            </a:r>
            <a:r>
              <a:rPr lang="en-US" sz="1600" dirty="0" err="1"/>
              <a:t>Produkten</a:t>
            </a:r>
            <a:r>
              <a:rPr lang="en-US" sz="1600" dirty="0"/>
              <a:t> </a:t>
            </a:r>
            <a:r>
              <a:rPr lang="en-US" sz="1600" dirty="0" err="1"/>
              <a:t>im</a:t>
            </a:r>
            <a:r>
              <a:rPr lang="en-US" sz="1600" dirty="0"/>
              <a:t> </a:t>
            </a:r>
            <a:r>
              <a:rPr lang="en-US" sz="1600" dirty="0" err="1"/>
              <a:t>Warenkorb</a:t>
            </a:r>
            <a:r>
              <a:rPr lang="en-US" sz="1600" dirty="0"/>
              <a:t>) </a:t>
            </a:r>
            <a:r>
              <a:rPr lang="en-US" sz="1600" dirty="0" err="1"/>
              <a:t>geeiget</a:t>
            </a:r>
            <a:endParaRPr lang="en-US" sz="1600" dirty="0"/>
          </a:p>
          <a:p>
            <a:pPr marL="342891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/>
              <a:t>Movie Recommendation Project - Abschlusspräsentation | Bauer, Gisser &amp; Resavac | 21.06.2023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9831143E-4144-7DA9-B809-EACBFA629140}"/>
              </a:ext>
            </a:extLst>
          </p:cNvPr>
          <p:cNvSpPr txBox="1">
            <a:spLocks/>
          </p:cNvSpPr>
          <p:nvPr/>
        </p:nvSpPr>
        <p:spPr>
          <a:xfrm>
            <a:off x="180001" y="2829665"/>
            <a:ext cx="8775319" cy="74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342891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3" name="Tabelle 7">
            <a:extLst>
              <a:ext uri="{FF2B5EF4-FFF2-40B4-BE49-F238E27FC236}">
                <a16:creationId xmlns:a16="http://schemas.microsoft.com/office/drawing/2014/main" id="{67424E87-AA61-15E7-E551-99DC2EEAD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38024"/>
              </p:ext>
            </p:extLst>
          </p:nvPr>
        </p:nvGraphicFramePr>
        <p:xfrm>
          <a:off x="246434" y="2829664"/>
          <a:ext cx="8708885" cy="74363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11285">
                  <a:extLst>
                    <a:ext uri="{9D8B030D-6E8A-4147-A177-3AD203B41FA5}">
                      <a16:colId xmlns:a16="http://schemas.microsoft.com/office/drawing/2014/main" val="3042003698"/>
                    </a:ext>
                  </a:extLst>
                </a:gridCol>
                <a:gridCol w="2127115">
                  <a:extLst>
                    <a:ext uri="{9D8B030D-6E8A-4147-A177-3AD203B41FA5}">
                      <a16:colId xmlns:a16="http://schemas.microsoft.com/office/drawing/2014/main" val="1291829637"/>
                    </a:ext>
                  </a:extLst>
                </a:gridCol>
                <a:gridCol w="1684692">
                  <a:extLst>
                    <a:ext uri="{9D8B030D-6E8A-4147-A177-3AD203B41FA5}">
                      <a16:colId xmlns:a16="http://schemas.microsoft.com/office/drawing/2014/main" val="184711309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366647970"/>
                    </a:ext>
                  </a:extLst>
                </a:gridCol>
                <a:gridCol w="2299793">
                  <a:extLst>
                    <a:ext uri="{9D8B030D-6E8A-4147-A177-3AD203B41FA5}">
                      <a16:colId xmlns:a16="http://schemas.microsoft.com/office/drawing/2014/main" val="42195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de-AT" dirty="0"/>
                    </a:p>
                  </a:txBody>
                  <a:tcPr>
                    <a:solidFill>
                      <a:srgbClr val="FF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Scoring Implementierung</a:t>
                      </a:r>
                      <a:endParaRPr lang="de-AT" dirty="0"/>
                    </a:p>
                  </a:txBody>
                  <a:tcPr>
                    <a:solidFill>
                      <a:srgbClr val="FF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Scoring Vergleich</a:t>
                      </a:r>
                      <a:endParaRPr lang="de-AT" dirty="0"/>
                    </a:p>
                  </a:txBody>
                  <a:tcPr>
                    <a:solidFill>
                      <a:srgbClr val="FF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Hyperparameter Findung</a:t>
                      </a:r>
                      <a:endParaRPr lang="de-AT" dirty="0"/>
                    </a:p>
                  </a:txBody>
                  <a:tcPr>
                    <a:solidFill>
                      <a:srgbClr val="FF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Zeitintensives Training</a:t>
                      </a:r>
                      <a:endParaRPr lang="de-AT" dirty="0"/>
                    </a:p>
                  </a:txBody>
                  <a:tcPr>
                    <a:solidFill>
                      <a:srgbClr val="FF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1670"/>
                  </a:ext>
                </a:extLst>
              </a:tr>
              <a:tr h="37279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de-A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Interessante Entwicklung</a:t>
                      </a:r>
                      <a:endParaRPr lang="de-A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Neues Wissen erworben</a:t>
                      </a:r>
                      <a:endParaRPr lang="de-A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828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30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14303"/>
            <a:ext cx="8775320" cy="464195"/>
          </a:xfrm>
        </p:spPr>
        <p:txBody>
          <a:bodyPr>
            <a:normAutofit/>
          </a:bodyPr>
          <a:lstStyle/>
          <a:p>
            <a:pPr algn="ctr"/>
            <a:r>
              <a:rPr lang="en-US" sz="2350" dirty="0"/>
              <a:t>Wie </a:t>
            </a:r>
            <a:r>
              <a:rPr lang="en-US" sz="2350" dirty="0" err="1"/>
              <a:t>würden</a:t>
            </a:r>
            <a:r>
              <a:rPr lang="en-US" sz="2350" dirty="0"/>
              <a:t> </a:t>
            </a:r>
            <a:r>
              <a:rPr lang="en-US" sz="2350" dirty="0" err="1"/>
              <a:t>wir</a:t>
            </a:r>
            <a:r>
              <a:rPr lang="en-US" sz="2350" dirty="0"/>
              <a:t> die </a:t>
            </a:r>
            <a:r>
              <a:rPr lang="en-US" sz="2350" dirty="0" err="1"/>
              <a:t>Aufgabenstellung</a:t>
            </a:r>
            <a:r>
              <a:rPr lang="en-US" sz="2350" dirty="0"/>
              <a:t> </a:t>
            </a:r>
            <a:r>
              <a:rPr lang="en-US" sz="2350" dirty="0" err="1"/>
              <a:t>heute</a:t>
            </a:r>
            <a:r>
              <a:rPr lang="en-US" sz="2350" dirty="0"/>
              <a:t> </a:t>
            </a:r>
            <a:r>
              <a:rPr lang="en-US" sz="2350" dirty="0" err="1"/>
              <a:t>angehen</a:t>
            </a:r>
            <a:r>
              <a:rPr lang="en-US" sz="2350" dirty="0"/>
              <a:t>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71804"/>
            <a:ext cx="8775319" cy="863082"/>
          </a:xfrm>
        </p:spPr>
        <p:txBody>
          <a:bodyPr>
            <a:normAutofit/>
          </a:bodyPr>
          <a:lstStyle/>
          <a:p>
            <a:r>
              <a:rPr lang="en-US" sz="2000" dirty="0" err="1"/>
              <a:t>Bewertete</a:t>
            </a:r>
            <a:r>
              <a:rPr lang="en-US" sz="2000" dirty="0"/>
              <a:t> Machine Learning </a:t>
            </a:r>
            <a:r>
              <a:rPr lang="en-US" sz="2000" dirty="0" err="1"/>
              <a:t>Modelle</a:t>
            </a:r>
            <a:r>
              <a:rPr lang="en-US" sz="2000" dirty="0"/>
              <a:t> </a:t>
            </a:r>
            <a:r>
              <a:rPr lang="en-US" sz="2000" b="1" dirty="0" err="1"/>
              <a:t>zu</a:t>
            </a:r>
            <a:r>
              <a:rPr lang="en-US" sz="2000" b="1" dirty="0"/>
              <a:t> </a:t>
            </a:r>
            <a:r>
              <a:rPr lang="en-US" sz="2000" b="1" dirty="0" err="1"/>
              <a:t>Beginn</a:t>
            </a:r>
            <a:r>
              <a:rPr lang="en-US" sz="2000" b="1" dirty="0"/>
              <a:t> </a:t>
            </a:r>
            <a:r>
              <a:rPr lang="en-US" sz="2000" dirty="0" err="1"/>
              <a:t>vergleichen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Modellauswahl</a:t>
            </a:r>
            <a:r>
              <a:rPr lang="en-US" sz="2000" dirty="0"/>
              <a:t> erst </a:t>
            </a:r>
            <a:r>
              <a:rPr lang="en-US" sz="2000" dirty="0" err="1"/>
              <a:t>nach</a:t>
            </a:r>
            <a:r>
              <a:rPr lang="en-US" sz="2000" dirty="0"/>
              <a:t> </a:t>
            </a:r>
            <a:r>
              <a:rPr lang="en-US" sz="2000" dirty="0" err="1"/>
              <a:t>ausreichender</a:t>
            </a:r>
            <a:r>
              <a:rPr lang="en-US" sz="2000" dirty="0"/>
              <a:t> Recherche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Movie Recommendation Project - </a:t>
            </a:r>
            <a:r>
              <a:rPr lang="en-GB" dirty="0" err="1"/>
              <a:t>Abschlusspräsentation</a:t>
            </a:r>
            <a:r>
              <a:rPr lang="en-GB" dirty="0"/>
              <a:t> | Bauer, Gisser &amp; </a:t>
            </a:r>
            <a:r>
              <a:rPr lang="en-GB" dirty="0" err="1"/>
              <a:t>Resavac</a:t>
            </a:r>
            <a:r>
              <a:rPr lang="en-GB" dirty="0"/>
              <a:t> | 21.06.2023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85C2B719-86B4-D44A-5190-FC3846ED4A2A}"/>
              </a:ext>
            </a:extLst>
          </p:cNvPr>
          <p:cNvSpPr txBox="1">
            <a:spLocks/>
          </p:cNvSpPr>
          <p:nvPr/>
        </p:nvSpPr>
        <p:spPr>
          <a:xfrm>
            <a:off x="180001" y="1885491"/>
            <a:ext cx="8775319" cy="54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0" lang="en-US" sz="23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Welcher</a:t>
            </a:r>
            <a:r>
              <a:rPr kumimoji="0" lang="en-US" sz="2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sz="23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Aspekt</a:t>
            </a:r>
            <a:r>
              <a:rPr kumimoji="0" lang="en-US" sz="2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hat </a:t>
            </a:r>
            <a:r>
              <a:rPr kumimoji="0" lang="en-US" sz="23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uns</a:t>
            </a:r>
            <a:r>
              <a:rPr kumimoji="0" lang="en-US" sz="2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am </a:t>
            </a:r>
            <a:r>
              <a:rPr kumimoji="0" lang="en-US" sz="23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meisten</a:t>
            </a:r>
            <a:r>
              <a:rPr kumimoji="0" lang="en-US" sz="2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sz="23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Freude</a:t>
            </a:r>
            <a:r>
              <a:rPr kumimoji="0" lang="en-US" sz="2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sz="23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bereitet</a:t>
            </a:r>
            <a:r>
              <a:rPr kumimoji="0" lang="en-US" sz="2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?</a:t>
            </a:r>
            <a:endParaRPr lang="en-US" sz="2000" dirty="0"/>
          </a:p>
        </p:txBody>
      </p:sp>
      <p:graphicFrame>
        <p:nvGraphicFramePr>
          <p:cNvPr id="11" name="Textplatzhalter 6">
            <a:extLst>
              <a:ext uri="{FF2B5EF4-FFF2-40B4-BE49-F238E27FC236}">
                <a16:creationId xmlns:a16="http://schemas.microsoft.com/office/drawing/2014/main" id="{9A527678-FF14-1ED1-0E00-3591CBB17E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743668"/>
              </p:ext>
            </p:extLst>
          </p:nvPr>
        </p:nvGraphicFramePr>
        <p:xfrm>
          <a:off x="252002" y="2571750"/>
          <a:ext cx="8775319" cy="167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217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6025E-0017-A90B-0905-D6E39817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Unsere Demo</a:t>
            </a:r>
          </a:p>
        </p:txBody>
      </p:sp>
    </p:spTree>
    <p:extLst>
      <p:ext uri="{BB962C8B-B14F-4D97-AF65-F5344CB8AC3E}">
        <p14:creationId xmlns:p14="http://schemas.microsoft.com/office/powerpoint/2010/main" val="165962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182</Words>
  <Application>Microsoft Office PowerPoint</Application>
  <PresentationFormat>Bildschirmpräsentation (16:9)</PresentationFormat>
  <Paragraphs>35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Symbol</vt:lpstr>
      <vt:lpstr>Office</vt:lpstr>
      <vt:lpstr>Movie Recommendation Project</vt:lpstr>
      <vt:lpstr>Unsere Lösung</vt:lpstr>
      <vt:lpstr>Wie haben wir die Aufgabenstellung gelöst?   Wie sind wir auf die Lösung gekommen?</vt:lpstr>
      <vt:lpstr>Unsere Biggest Learnings</vt:lpstr>
      <vt:lpstr>Was haben wir uns leichter / schwieriger vorgestellt? Womit hatten wir am meisten Probleme / Was hat am meisten Energie gekostet?</vt:lpstr>
      <vt:lpstr>Wie würden wir die Aufgabenstellung heute angehen?</vt:lpstr>
      <vt:lpstr>Unsere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Project</dc:title>
  <dc:creator>Yvonne Gisser</dc:creator>
  <cp:lastModifiedBy>Yvonne Gisser</cp:lastModifiedBy>
  <cp:revision>4</cp:revision>
  <dcterms:created xsi:type="dcterms:W3CDTF">2023-06-20T20:02:02Z</dcterms:created>
  <dcterms:modified xsi:type="dcterms:W3CDTF">2023-06-20T23:49:12Z</dcterms:modified>
</cp:coreProperties>
</file>