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e5ef418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5e5ef418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5e5ef418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5e5ef418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e5ef418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5e5ef418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5e5ef418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5e5ef418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5e5ef418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5e5ef418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5e5ef418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5e5ef418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5e5ef418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5e5ef418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5e5ef418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5e5ef418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e5ef418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5e5ef418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e5ef418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5e5ef418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5e5ef418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5e5ef418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5e5ef418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5e5ef418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5e5ef418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5e5ef418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e5ef418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e5ef418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e5ef418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5e5ef418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e5ef418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5e5ef418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1 - Redes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Rodrigo Barrera García 20807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Enviar archivos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4" y="1307854"/>
            <a:ext cx="5129900" cy="3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lista de contactos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805" y="1307850"/>
            <a:ext cx="4988300" cy="28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 un nuevo contacto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00" y="1307850"/>
            <a:ext cx="5626300" cy="28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detalle sobre un contacto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66" y="1307850"/>
            <a:ext cx="6426375" cy="28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Borrar un contacto existente en la lista de contactos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307850"/>
            <a:ext cx="45624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Borrar cuenta completa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313" y="1307850"/>
            <a:ext cx="5029275" cy="29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37200" y="1549675"/>
            <a:ext cx="71595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22"/>
              <a:t>- Cuales tuve y que hice para arreglarlo</a:t>
            </a:r>
            <a:endParaRPr sz="1022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22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2"/>
              <a:t>Para la realización de dicho proyecto tuve varias dificultades que se me presentaron a la hora de su realización, la primera de ellas fue el manejo de las versiones de Smack, ya que pues, tomé la decisión de trabajarlo en Java, y sin saberlo, habían muchas cosas que no estaban implementadas en una versión, pero en otra si. Para ello tuve que leer la documentación de cada versión que fui probando, y cerciorarme que todo estuviera correcto, de lo contrario no podría haber avanzado. </a:t>
            </a:r>
            <a:endParaRPr sz="1022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2"/>
              <a:t>Acá viene otra de las dificultades que tuve, y fue que, a raíz del mal manejo de versiones que tuve con respecto a la biblioteca, hubieron soluciones que me fueron muy difíciles de implementar, una de ellas fue la configuración al momento de la creación de los grupos, en donde, para llevar a cabo dicha configuración utilizaba una forma de forms, los cuales la versión que yo estaba utilizando no los tenía implementados, por lo que opte en investigar qué estaba adaptado a la versión que estaba utilizando y así fue como logré realizarlo. </a:t>
            </a:r>
            <a:endParaRPr sz="10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aprendí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Aprendí mucho, aprendí la manera en cómo un servidor espera la respuesta, y con ello, el poder mostrar el mensaje que se envió por medio de un usuario y otro. También logré aprender la manera correcta en cómo configurar el dominio, host y manejo de usuarios en un servidor, ya que, con ello era la parte principal para el funcionamiento del chat, sin ello, prácticamente el chat o servidor no podía escuchar los mensajes que otro usuario estaba enviando.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último, aprendí la manera en la que se envían los archivos, en cómo se envían codificados y mediante el uso de bibliotecas se decodifican y se determina qué tipo de archivo fue el que se envió.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Implementaciones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Registrar una cuenta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50" y="2102700"/>
            <a:ext cx="6332700" cy="1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 con una cuenta existente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25" y="1064025"/>
            <a:ext cx="4553775" cy="3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mi perfil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300" y="1172350"/>
            <a:ext cx="3995400" cy="27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Actualizar estado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1307838"/>
            <a:ext cx="38385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988" y="4062413"/>
            <a:ext cx="3504040" cy="9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 directo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00" y="1307850"/>
            <a:ext cx="5052700" cy="31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Unirse a un grupo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38" y="1307850"/>
            <a:ext cx="5638125" cy="33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Enviar mensaje en el grupo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" y="1428750"/>
            <a:ext cx="4181350" cy="213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225" y="1428750"/>
            <a:ext cx="4342424" cy="21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Definir mensaje de presencia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313" y="1307850"/>
            <a:ext cx="4467275" cy="3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