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3" r:id="rId1"/>
    <p:sldMasterId id="2147483980" r:id="rId2"/>
    <p:sldMasterId id="2147486219" r:id="rId3"/>
    <p:sldMasterId id="2147486255" r:id="rId4"/>
  </p:sldMasterIdLst>
  <p:notesMasterIdLst>
    <p:notesMasterId r:id="rId21"/>
  </p:notesMasterIdLst>
  <p:handoutMasterIdLst>
    <p:handoutMasterId r:id="rId22"/>
  </p:handoutMasterIdLst>
  <p:sldIdLst>
    <p:sldId id="515" r:id="rId5"/>
    <p:sldId id="387" r:id="rId6"/>
    <p:sldId id="413" r:id="rId7"/>
    <p:sldId id="388" r:id="rId8"/>
    <p:sldId id="517" r:id="rId9"/>
    <p:sldId id="381" r:id="rId10"/>
    <p:sldId id="503" r:id="rId11"/>
    <p:sldId id="518" r:id="rId12"/>
    <p:sldId id="519" r:id="rId13"/>
    <p:sldId id="520" r:id="rId14"/>
    <p:sldId id="523" r:id="rId15"/>
    <p:sldId id="522" r:id="rId16"/>
    <p:sldId id="524" r:id="rId17"/>
    <p:sldId id="526" r:id="rId18"/>
    <p:sldId id="525" r:id="rId19"/>
    <p:sldId id="521" r:id="rId20"/>
  </p:sldIdLst>
  <p:sldSz cx="9144000" cy="6858000" type="screen4x3"/>
  <p:notesSz cx="6858000" cy="9144000"/>
  <p:defaultTextStyle>
    <a:defPPr>
      <a:defRPr lang="he-I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686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374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062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749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4362" algn="l" defTabSz="456869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1238" algn="l" defTabSz="456869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198104" algn="l" defTabSz="456869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4982" algn="l" defTabSz="456869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45" autoAdjust="0"/>
    <p:restoredTop sz="93466" autoAdjust="0"/>
  </p:normalViewPr>
  <p:slideViewPr>
    <p:cSldViewPr>
      <p:cViewPr varScale="1">
        <p:scale>
          <a:sx n="136" d="100"/>
          <a:sy n="136" d="100"/>
        </p:scale>
        <p:origin x="117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6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E25EC1A8-7E88-684C-914C-62626F39D487}" type="datetimeFigureOut">
              <a:rPr lang="en-US"/>
              <a:pPr>
                <a:defRPr/>
              </a:pPr>
              <a:t>4/27/21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3B78AB6-B9BB-A447-8746-A14058A2A4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440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rtl="1"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1"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F6CCEFA9-1721-594A-B23B-ED5C243DCAC5}" type="slidenum">
              <a:rPr lang="ar-sa"/>
              <a:pPr>
                <a:defRPr/>
              </a:pPr>
              <a:t>‹#›</a:t>
            </a:fld>
            <a:endParaRPr lang="he-I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3795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1pPr>
    <a:lvl2pPr marL="456869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2pPr>
    <a:lvl3pPr marL="913743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3pPr>
    <a:lvl4pPr marL="137062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4pPr>
    <a:lvl5pPr marL="1827491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5pPr>
    <a:lvl6pPr marL="2284362" algn="l" defTabSz="456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238" algn="l" defTabSz="456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104" algn="l" defTabSz="456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982" algn="l" defTabSz="456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CCEFA9-1721-594A-B23B-ED5C243DCAC5}" type="slidenum">
              <a:rPr lang="ar-sa" smtClean="0"/>
              <a:pPr>
                <a:defRPr/>
              </a:pPr>
              <a:t>1</a:t>
            </a:fld>
            <a:endParaRPr lang="he-I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903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81A58A-47D1-1E43-8E80-83EAA489CC2C}" type="slidenum">
              <a:rPr lang="en-US"/>
              <a:pPr/>
              <a:t>3</a:t>
            </a:fld>
            <a:endParaRPr lang="en-US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21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3414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80922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Monotype Sort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xfrm>
            <a:off x="1166814" y="6248400"/>
            <a:ext cx="1905000" cy="457200"/>
          </a:xfrm>
          <a:prstGeom prst="rect">
            <a:avLst/>
          </a:prstGeom>
        </p:spPr>
        <p:txBody>
          <a:bodyPr lIns="91373" tIns="45687" rIns="91373" bIns="45687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1" y="6248400"/>
            <a:ext cx="2895600" cy="457200"/>
          </a:xfrm>
          <a:prstGeom prst="rect">
            <a:avLst/>
          </a:prstGeom>
        </p:spPr>
        <p:txBody>
          <a:bodyPr lIns="91373" tIns="45687" rIns="91373" bIns="45687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eaLnBrk="1" hangingPunct="1">
              <a:defRPr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defRPr/>
            </a:pPr>
            <a:fld id="{BEB7C240-155B-4844-A9CA-14FB6583F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9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73164" y="6265863"/>
            <a:ext cx="1905000" cy="457200"/>
          </a:xfrm>
          <a:prstGeom prst="rect">
            <a:avLst/>
          </a:prstGeom>
        </p:spPr>
        <p:txBody>
          <a:bodyPr lIns="91373" tIns="45687" rIns="91373" bIns="45687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1" y="6248400"/>
            <a:ext cx="2895600" cy="457200"/>
          </a:xfrm>
          <a:prstGeom prst="rect">
            <a:avLst/>
          </a:prstGeom>
        </p:spPr>
        <p:txBody>
          <a:bodyPr lIns="91373" tIns="45687" rIns="91373" bIns="45687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hangingPunct="1">
              <a:defRPr>
                <a:latin typeface="Calibri"/>
              </a:defRPr>
            </a:lvl1pPr>
          </a:lstStyle>
          <a:p>
            <a:pPr>
              <a:defRPr/>
            </a:pPr>
            <a:fld id="{E1F9EF89-5C17-A540-947F-F59298F0A1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4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164" y="457200"/>
            <a:ext cx="56769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73164" y="6265863"/>
            <a:ext cx="1905000" cy="457200"/>
          </a:xfrm>
          <a:prstGeom prst="rect">
            <a:avLst/>
          </a:prstGeom>
        </p:spPr>
        <p:txBody>
          <a:bodyPr lIns="91373" tIns="45687" rIns="91373" bIns="45687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1" y="6248400"/>
            <a:ext cx="2895600" cy="457200"/>
          </a:xfrm>
          <a:prstGeom prst="rect">
            <a:avLst/>
          </a:prstGeom>
        </p:spPr>
        <p:txBody>
          <a:bodyPr lIns="91373" tIns="45687" rIns="91373" bIns="45687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hangingPunct="1">
              <a:defRPr>
                <a:latin typeface="Calibri"/>
              </a:defRPr>
            </a:lvl1pPr>
          </a:lstStyle>
          <a:p>
            <a:pPr>
              <a:defRPr/>
            </a:pPr>
            <a:fld id="{DC3C8290-95DB-CA41-B81F-5BC8AD755E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3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35564" y="1981201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35564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173164" y="6265863"/>
            <a:ext cx="1905000" cy="457200"/>
          </a:xfrm>
          <a:prstGeom prst="rect">
            <a:avLst/>
          </a:prstGeom>
        </p:spPr>
        <p:txBody>
          <a:bodyPr lIns="91373" tIns="45687" rIns="91373" bIns="45687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581401" y="6248400"/>
            <a:ext cx="2895600" cy="457200"/>
          </a:xfrm>
          <a:prstGeom prst="rect">
            <a:avLst/>
          </a:prstGeom>
        </p:spPr>
        <p:txBody>
          <a:bodyPr lIns="91373" tIns="45687" rIns="91373" bIns="45687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hangingPunct="1">
              <a:defRPr/>
            </a:lvl1pPr>
          </a:lstStyle>
          <a:p>
            <a:pPr>
              <a:defRPr/>
            </a:pPr>
            <a:fld id="{22DB975D-253B-B444-8F37-2FC4BA515BD0}" type="slidenum">
              <a:rPr lang="he-IL"/>
              <a:pPr>
                <a:defRPr/>
              </a:pPr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4444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35564" y="1981201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35564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173164" y="6265863"/>
            <a:ext cx="1905000" cy="457200"/>
          </a:xfrm>
          <a:prstGeom prst="rect">
            <a:avLst/>
          </a:prstGeom>
        </p:spPr>
        <p:txBody>
          <a:bodyPr lIns="91373" tIns="45687" rIns="91373" bIns="45687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581401" y="6248400"/>
            <a:ext cx="2895600" cy="457200"/>
          </a:xfrm>
          <a:prstGeom prst="rect">
            <a:avLst/>
          </a:prstGeom>
        </p:spPr>
        <p:txBody>
          <a:bodyPr lIns="91373" tIns="45687" rIns="91373" bIns="45687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hangingPunct="1">
              <a:defRPr/>
            </a:lvl1pPr>
          </a:lstStyle>
          <a:p>
            <a:pPr>
              <a:defRPr/>
            </a:pPr>
            <a:fld id="{B2B84915-A842-E94E-8590-1416F562AFBF}" type="slidenum">
              <a:rPr lang="he-IL"/>
              <a:pPr>
                <a:defRPr/>
              </a:pPr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7954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73163" y="1981201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35564" y="1981201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173163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35564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73164" y="6265863"/>
            <a:ext cx="1905000" cy="457200"/>
          </a:xfrm>
          <a:prstGeom prst="rect">
            <a:avLst/>
          </a:prstGeom>
        </p:spPr>
        <p:txBody>
          <a:bodyPr lIns="91373" tIns="45687" rIns="91373" bIns="45687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81401" y="6248400"/>
            <a:ext cx="2895600" cy="457200"/>
          </a:xfrm>
          <a:prstGeom prst="rect">
            <a:avLst/>
          </a:prstGeom>
        </p:spPr>
        <p:txBody>
          <a:bodyPr lIns="91373" tIns="45687" rIns="91373" bIns="45687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hangingPunct="1">
              <a:defRPr>
                <a:latin typeface="Calibri"/>
              </a:defRPr>
            </a:lvl1pPr>
          </a:lstStyle>
          <a:p>
            <a:pPr>
              <a:defRPr/>
            </a:pPr>
            <a:fld id="{D2DC1B8B-616D-D04B-B52E-F117F6E45B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89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5564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73164" y="6265863"/>
            <a:ext cx="1905000" cy="457200"/>
          </a:xfrm>
          <a:prstGeom prst="rect">
            <a:avLst/>
          </a:prstGeom>
        </p:spPr>
        <p:txBody>
          <a:bodyPr lIns="91373" tIns="45687" rIns="91373" bIns="45687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81401" y="6248400"/>
            <a:ext cx="2895600" cy="457200"/>
          </a:xfrm>
          <a:prstGeom prst="rect">
            <a:avLst/>
          </a:prstGeom>
        </p:spPr>
        <p:txBody>
          <a:bodyPr lIns="91373" tIns="45687" rIns="91373" bIns="45687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hangingPunct="1">
              <a:defRPr>
                <a:latin typeface="Calibri"/>
              </a:defRPr>
            </a:lvl1pPr>
          </a:lstStyle>
          <a:p>
            <a:pPr>
              <a:defRPr/>
            </a:pPr>
            <a:fld id="{9C58369E-9C80-FA47-80EA-CACF72A165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5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73163" y="1981200"/>
            <a:ext cx="7772400" cy="4114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73164" y="6265863"/>
            <a:ext cx="1905000" cy="457200"/>
          </a:xfrm>
          <a:prstGeom prst="rect">
            <a:avLst/>
          </a:prstGeom>
        </p:spPr>
        <p:txBody>
          <a:bodyPr lIns="91373" tIns="45687" rIns="91373" bIns="45687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1" y="6248400"/>
            <a:ext cx="2895600" cy="457200"/>
          </a:xfrm>
          <a:prstGeom prst="rect">
            <a:avLst/>
          </a:prstGeom>
        </p:spPr>
        <p:txBody>
          <a:bodyPr lIns="91373" tIns="45687" rIns="91373" bIns="45687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hangingPunct="1">
              <a:defRPr>
                <a:latin typeface="Calibri"/>
              </a:defRPr>
            </a:lvl1pPr>
          </a:lstStyle>
          <a:p>
            <a:pPr>
              <a:defRPr/>
            </a:pPr>
            <a:fld id="{123DB761-6656-E14B-BA82-58DFCB615B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101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21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3414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80922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Monotype Sort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xfrm>
            <a:off x="1166814" y="6248400"/>
            <a:ext cx="1905000" cy="457200"/>
          </a:xfrm>
          <a:prstGeom prst="rect">
            <a:avLst/>
          </a:prstGeom>
        </p:spPr>
        <p:txBody>
          <a:bodyPr lIns="91350" tIns="45675" rIns="91350" bIns="45675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1" y="6248400"/>
            <a:ext cx="2895600" cy="457200"/>
          </a:xfrm>
          <a:prstGeom prst="rect">
            <a:avLst/>
          </a:prstGeom>
        </p:spPr>
        <p:txBody>
          <a:bodyPr lIns="91350" tIns="45675" rIns="91350" bIns="45675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eaLnBrk="1" hangingPunct="1">
              <a:defRPr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defRPr/>
            </a:pPr>
            <a:fld id="{4B791D20-63AA-1545-9BF7-B2DAE490DF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216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73164" y="6265863"/>
            <a:ext cx="1905000" cy="457200"/>
          </a:xfrm>
          <a:prstGeom prst="rect">
            <a:avLst/>
          </a:prstGeom>
        </p:spPr>
        <p:txBody>
          <a:bodyPr lIns="91350" tIns="45675" rIns="91350" bIns="45675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1" y="6248400"/>
            <a:ext cx="2895600" cy="457200"/>
          </a:xfrm>
          <a:prstGeom prst="rect">
            <a:avLst/>
          </a:prstGeom>
        </p:spPr>
        <p:txBody>
          <a:bodyPr lIns="91350" tIns="45675" rIns="91350" bIns="45675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hangingPunct="1">
              <a:defRPr>
                <a:latin typeface="Calibri"/>
              </a:defRPr>
            </a:lvl1pPr>
          </a:lstStyle>
          <a:p>
            <a:pPr>
              <a:defRPr/>
            </a:pPr>
            <a:fld id="{941E7AF2-D476-6841-8CC8-66D8F71F4E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470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32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51" indent="0">
              <a:buNone/>
              <a:defRPr sz="1800"/>
            </a:lvl2pPr>
            <a:lvl3pPr marL="913509" indent="0">
              <a:buNone/>
              <a:defRPr sz="1600"/>
            </a:lvl3pPr>
            <a:lvl4pPr marL="1370270" indent="0">
              <a:buNone/>
              <a:defRPr sz="1400"/>
            </a:lvl4pPr>
            <a:lvl5pPr marL="1827024" indent="0">
              <a:buNone/>
              <a:defRPr sz="1400"/>
            </a:lvl5pPr>
            <a:lvl6pPr marL="2283777" indent="0">
              <a:buNone/>
              <a:defRPr sz="1400"/>
            </a:lvl6pPr>
            <a:lvl7pPr marL="2740537" indent="0">
              <a:buNone/>
              <a:defRPr sz="1400"/>
            </a:lvl7pPr>
            <a:lvl8pPr marL="3197287" indent="0">
              <a:buNone/>
              <a:defRPr sz="1400"/>
            </a:lvl8pPr>
            <a:lvl9pPr marL="365404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73164" y="6265863"/>
            <a:ext cx="1905000" cy="457200"/>
          </a:xfrm>
          <a:prstGeom prst="rect">
            <a:avLst/>
          </a:prstGeom>
        </p:spPr>
        <p:txBody>
          <a:bodyPr lIns="91350" tIns="45675" rIns="91350" bIns="45675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1" y="6248400"/>
            <a:ext cx="2895600" cy="457200"/>
          </a:xfrm>
          <a:prstGeom prst="rect">
            <a:avLst/>
          </a:prstGeom>
        </p:spPr>
        <p:txBody>
          <a:bodyPr lIns="91350" tIns="45675" rIns="91350" bIns="45675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hangingPunct="1">
              <a:defRPr>
                <a:latin typeface="Calibri"/>
              </a:defRPr>
            </a:lvl1pPr>
          </a:lstStyle>
          <a:p>
            <a:pPr>
              <a:defRPr/>
            </a:pPr>
            <a:fld id="{50692A53-28B4-5B43-A931-C020607693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2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73164" y="6265863"/>
            <a:ext cx="1905000" cy="457200"/>
          </a:xfrm>
          <a:prstGeom prst="rect">
            <a:avLst/>
          </a:prstGeom>
        </p:spPr>
        <p:txBody>
          <a:bodyPr lIns="91373" tIns="45687" rIns="91373" bIns="45687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1" y="6248400"/>
            <a:ext cx="2895600" cy="457200"/>
          </a:xfrm>
          <a:prstGeom prst="rect">
            <a:avLst/>
          </a:prstGeom>
        </p:spPr>
        <p:txBody>
          <a:bodyPr lIns="91373" tIns="45687" rIns="91373" bIns="45687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hangingPunct="1">
              <a:defRPr>
                <a:latin typeface="Calibri"/>
              </a:defRPr>
            </a:lvl1pPr>
          </a:lstStyle>
          <a:p>
            <a:pPr>
              <a:defRPr/>
            </a:pPr>
            <a:fld id="{3A269579-85A9-6449-A62E-077B78DED1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216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5564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73164" y="6265863"/>
            <a:ext cx="1905000" cy="457200"/>
          </a:xfrm>
          <a:prstGeom prst="rect">
            <a:avLst/>
          </a:prstGeom>
        </p:spPr>
        <p:txBody>
          <a:bodyPr lIns="91350" tIns="45675" rIns="91350" bIns="45675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81401" y="6248400"/>
            <a:ext cx="2895600" cy="457200"/>
          </a:xfrm>
          <a:prstGeom prst="rect">
            <a:avLst/>
          </a:prstGeom>
        </p:spPr>
        <p:txBody>
          <a:bodyPr lIns="91350" tIns="45675" rIns="91350" bIns="45675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hangingPunct="1">
              <a:defRPr>
                <a:latin typeface="Calibri"/>
              </a:defRPr>
            </a:lvl1pPr>
          </a:lstStyle>
          <a:p>
            <a:pPr>
              <a:defRPr/>
            </a:pPr>
            <a:fld id="{103CF38E-4E39-5C4B-B57C-400AA3A257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713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51" indent="0">
              <a:buNone/>
              <a:defRPr sz="2000" b="1"/>
            </a:lvl2pPr>
            <a:lvl3pPr marL="913509" indent="0">
              <a:buNone/>
              <a:defRPr sz="1800" b="1"/>
            </a:lvl3pPr>
            <a:lvl4pPr marL="1370270" indent="0">
              <a:buNone/>
              <a:defRPr sz="1600" b="1"/>
            </a:lvl4pPr>
            <a:lvl5pPr marL="1827024" indent="0">
              <a:buNone/>
              <a:defRPr sz="1600" b="1"/>
            </a:lvl5pPr>
            <a:lvl6pPr marL="2283777" indent="0">
              <a:buNone/>
              <a:defRPr sz="1600" b="1"/>
            </a:lvl6pPr>
            <a:lvl7pPr marL="2740537" indent="0">
              <a:buNone/>
              <a:defRPr sz="1600" b="1"/>
            </a:lvl7pPr>
            <a:lvl8pPr marL="3197287" indent="0">
              <a:buNone/>
              <a:defRPr sz="1600" b="1"/>
            </a:lvl8pPr>
            <a:lvl9pPr marL="365404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51" indent="0">
              <a:buNone/>
              <a:defRPr sz="2000" b="1"/>
            </a:lvl2pPr>
            <a:lvl3pPr marL="913509" indent="0">
              <a:buNone/>
              <a:defRPr sz="1800" b="1"/>
            </a:lvl3pPr>
            <a:lvl4pPr marL="1370270" indent="0">
              <a:buNone/>
              <a:defRPr sz="1600" b="1"/>
            </a:lvl4pPr>
            <a:lvl5pPr marL="1827024" indent="0">
              <a:buNone/>
              <a:defRPr sz="1600" b="1"/>
            </a:lvl5pPr>
            <a:lvl6pPr marL="2283777" indent="0">
              <a:buNone/>
              <a:defRPr sz="1600" b="1"/>
            </a:lvl6pPr>
            <a:lvl7pPr marL="2740537" indent="0">
              <a:buNone/>
              <a:defRPr sz="1600" b="1"/>
            </a:lvl7pPr>
            <a:lvl8pPr marL="3197287" indent="0">
              <a:buNone/>
              <a:defRPr sz="1600" b="1"/>
            </a:lvl8pPr>
            <a:lvl9pPr marL="365404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73164" y="6265863"/>
            <a:ext cx="1905000" cy="457200"/>
          </a:xfrm>
          <a:prstGeom prst="rect">
            <a:avLst/>
          </a:prstGeom>
        </p:spPr>
        <p:txBody>
          <a:bodyPr lIns="91350" tIns="45675" rIns="91350" bIns="45675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81401" y="6248400"/>
            <a:ext cx="2895600" cy="457200"/>
          </a:xfrm>
          <a:prstGeom prst="rect">
            <a:avLst/>
          </a:prstGeom>
        </p:spPr>
        <p:txBody>
          <a:bodyPr lIns="91350" tIns="45675" rIns="91350" bIns="45675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hangingPunct="1">
              <a:defRPr>
                <a:latin typeface="Calibri"/>
              </a:defRPr>
            </a:lvl1pPr>
          </a:lstStyle>
          <a:p>
            <a:pPr>
              <a:defRPr/>
            </a:pPr>
            <a:fld id="{E32E6D6A-C97B-4047-90E5-F6C2636F0F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78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73164" y="6265863"/>
            <a:ext cx="1905000" cy="457200"/>
          </a:xfrm>
          <a:prstGeom prst="rect">
            <a:avLst/>
          </a:prstGeom>
        </p:spPr>
        <p:txBody>
          <a:bodyPr lIns="91350" tIns="45675" rIns="91350" bIns="45675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81401" y="6248400"/>
            <a:ext cx="2895600" cy="457200"/>
          </a:xfrm>
          <a:prstGeom prst="rect">
            <a:avLst/>
          </a:prstGeom>
        </p:spPr>
        <p:txBody>
          <a:bodyPr lIns="91350" tIns="45675" rIns="91350" bIns="45675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hangingPunct="1">
              <a:defRPr>
                <a:latin typeface="Calibri"/>
              </a:defRPr>
            </a:lvl1pPr>
          </a:lstStyle>
          <a:p>
            <a:pPr>
              <a:defRPr/>
            </a:pPr>
            <a:fld id="{D8B3578C-2CD5-2840-B5DC-151CF3152E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518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173164" y="6265863"/>
            <a:ext cx="1905000" cy="457200"/>
          </a:xfrm>
          <a:prstGeom prst="rect">
            <a:avLst/>
          </a:prstGeom>
        </p:spPr>
        <p:txBody>
          <a:bodyPr lIns="91350" tIns="45675" rIns="91350" bIns="45675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81401" y="6248400"/>
            <a:ext cx="2895600" cy="457200"/>
          </a:xfrm>
          <a:prstGeom prst="rect">
            <a:avLst/>
          </a:prstGeom>
        </p:spPr>
        <p:txBody>
          <a:bodyPr lIns="91350" tIns="45675" rIns="91350" bIns="45675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hangingPunct="1">
              <a:defRPr>
                <a:latin typeface="Calibri"/>
              </a:defRPr>
            </a:lvl1pPr>
          </a:lstStyle>
          <a:p>
            <a:pPr>
              <a:defRPr/>
            </a:pPr>
            <a:fld id="{47589583-4C32-6448-89CB-508865ECF2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23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9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51" indent="0">
              <a:buNone/>
              <a:defRPr sz="1200"/>
            </a:lvl2pPr>
            <a:lvl3pPr marL="913509" indent="0">
              <a:buNone/>
              <a:defRPr sz="1000"/>
            </a:lvl3pPr>
            <a:lvl4pPr marL="1370270" indent="0">
              <a:buNone/>
              <a:defRPr sz="900"/>
            </a:lvl4pPr>
            <a:lvl5pPr marL="1827024" indent="0">
              <a:buNone/>
              <a:defRPr sz="900"/>
            </a:lvl5pPr>
            <a:lvl6pPr marL="2283777" indent="0">
              <a:buNone/>
              <a:defRPr sz="900"/>
            </a:lvl6pPr>
            <a:lvl7pPr marL="2740537" indent="0">
              <a:buNone/>
              <a:defRPr sz="900"/>
            </a:lvl7pPr>
            <a:lvl8pPr marL="3197287" indent="0">
              <a:buNone/>
              <a:defRPr sz="900"/>
            </a:lvl8pPr>
            <a:lvl9pPr marL="365404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73164" y="6265863"/>
            <a:ext cx="1905000" cy="457200"/>
          </a:xfrm>
          <a:prstGeom prst="rect">
            <a:avLst/>
          </a:prstGeom>
        </p:spPr>
        <p:txBody>
          <a:bodyPr lIns="91350" tIns="45675" rIns="91350" bIns="45675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81401" y="6248400"/>
            <a:ext cx="2895600" cy="457200"/>
          </a:xfrm>
          <a:prstGeom prst="rect">
            <a:avLst/>
          </a:prstGeom>
        </p:spPr>
        <p:txBody>
          <a:bodyPr lIns="91350" tIns="45675" rIns="91350" bIns="45675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hangingPunct="1">
              <a:defRPr>
                <a:latin typeface="Calibri"/>
              </a:defRPr>
            </a:lvl1pPr>
          </a:lstStyle>
          <a:p>
            <a:pPr>
              <a:defRPr/>
            </a:pPr>
            <a:fld id="{E1D2BE60-DDC7-1B47-9D05-F83E903B1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642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51" indent="0">
              <a:buNone/>
              <a:defRPr sz="2800"/>
            </a:lvl2pPr>
            <a:lvl3pPr marL="913509" indent="0">
              <a:buNone/>
              <a:defRPr sz="2400"/>
            </a:lvl3pPr>
            <a:lvl4pPr marL="1370270" indent="0">
              <a:buNone/>
              <a:defRPr sz="2000"/>
            </a:lvl4pPr>
            <a:lvl5pPr marL="1827024" indent="0">
              <a:buNone/>
              <a:defRPr sz="2000"/>
            </a:lvl5pPr>
            <a:lvl6pPr marL="2283777" indent="0">
              <a:buNone/>
              <a:defRPr sz="2000"/>
            </a:lvl6pPr>
            <a:lvl7pPr marL="2740537" indent="0">
              <a:buNone/>
              <a:defRPr sz="2000"/>
            </a:lvl7pPr>
            <a:lvl8pPr marL="3197287" indent="0">
              <a:buNone/>
              <a:defRPr sz="2000"/>
            </a:lvl8pPr>
            <a:lvl9pPr marL="3654047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51" indent="0">
              <a:buNone/>
              <a:defRPr sz="1200"/>
            </a:lvl2pPr>
            <a:lvl3pPr marL="913509" indent="0">
              <a:buNone/>
              <a:defRPr sz="1000"/>
            </a:lvl3pPr>
            <a:lvl4pPr marL="1370270" indent="0">
              <a:buNone/>
              <a:defRPr sz="900"/>
            </a:lvl4pPr>
            <a:lvl5pPr marL="1827024" indent="0">
              <a:buNone/>
              <a:defRPr sz="900"/>
            </a:lvl5pPr>
            <a:lvl6pPr marL="2283777" indent="0">
              <a:buNone/>
              <a:defRPr sz="900"/>
            </a:lvl6pPr>
            <a:lvl7pPr marL="2740537" indent="0">
              <a:buNone/>
              <a:defRPr sz="900"/>
            </a:lvl7pPr>
            <a:lvl8pPr marL="3197287" indent="0">
              <a:buNone/>
              <a:defRPr sz="900"/>
            </a:lvl8pPr>
            <a:lvl9pPr marL="365404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73164" y="6265863"/>
            <a:ext cx="1905000" cy="457200"/>
          </a:xfrm>
          <a:prstGeom prst="rect">
            <a:avLst/>
          </a:prstGeom>
        </p:spPr>
        <p:txBody>
          <a:bodyPr lIns="91350" tIns="45675" rIns="91350" bIns="45675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81401" y="6248400"/>
            <a:ext cx="2895600" cy="457200"/>
          </a:xfrm>
          <a:prstGeom prst="rect">
            <a:avLst/>
          </a:prstGeom>
        </p:spPr>
        <p:txBody>
          <a:bodyPr lIns="91350" tIns="45675" rIns="91350" bIns="45675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hangingPunct="1">
              <a:defRPr>
                <a:latin typeface="Calibri"/>
              </a:defRPr>
            </a:lvl1pPr>
          </a:lstStyle>
          <a:p>
            <a:pPr>
              <a:defRPr/>
            </a:pPr>
            <a:fld id="{DA0C597F-951D-5D4C-92B5-966000C8FC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579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73164" y="6265863"/>
            <a:ext cx="1905000" cy="457200"/>
          </a:xfrm>
          <a:prstGeom prst="rect">
            <a:avLst/>
          </a:prstGeom>
        </p:spPr>
        <p:txBody>
          <a:bodyPr lIns="91350" tIns="45675" rIns="91350" bIns="45675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1" y="6248400"/>
            <a:ext cx="2895600" cy="457200"/>
          </a:xfrm>
          <a:prstGeom prst="rect">
            <a:avLst/>
          </a:prstGeom>
        </p:spPr>
        <p:txBody>
          <a:bodyPr lIns="91350" tIns="45675" rIns="91350" bIns="45675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hangingPunct="1">
              <a:defRPr>
                <a:latin typeface="Calibri"/>
              </a:defRPr>
            </a:lvl1pPr>
          </a:lstStyle>
          <a:p>
            <a:pPr>
              <a:defRPr/>
            </a:pPr>
            <a:fld id="{A387421D-7D71-DD48-BA5F-A07E35175B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234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164" y="457200"/>
            <a:ext cx="56769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73164" y="6265863"/>
            <a:ext cx="1905000" cy="457200"/>
          </a:xfrm>
          <a:prstGeom prst="rect">
            <a:avLst/>
          </a:prstGeom>
        </p:spPr>
        <p:txBody>
          <a:bodyPr lIns="91350" tIns="45675" rIns="91350" bIns="45675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1" y="6248400"/>
            <a:ext cx="2895600" cy="457200"/>
          </a:xfrm>
          <a:prstGeom prst="rect">
            <a:avLst/>
          </a:prstGeom>
        </p:spPr>
        <p:txBody>
          <a:bodyPr lIns="91350" tIns="45675" rIns="91350" bIns="45675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hangingPunct="1">
              <a:defRPr>
                <a:latin typeface="Calibri"/>
              </a:defRPr>
            </a:lvl1pPr>
          </a:lstStyle>
          <a:p>
            <a:pPr>
              <a:defRPr/>
            </a:pPr>
            <a:fld id="{5F91DD24-D240-E84C-AF6A-B7621C2C88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861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35564" y="1981201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35564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173164" y="6265863"/>
            <a:ext cx="1905000" cy="457200"/>
          </a:xfrm>
          <a:prstGeom prst="rect">
            <a:avLst/>
          </a:prstGeom>
        </p:spPr>
        <p:txBody>
          <a:bodyPr lIns="91350" tIns="45675" rIns="91350" bIns="45675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581401" y="6248400"/>
            <a:ext cx="2895600" cy="457200"/>
          </a:xfrm>
          <a:prstGeom prst="rect">
            <a:avLst/>
          </a:prstGeom>
        </p:spPr>
        <p:txBody>
          <a:bodyPr lIns="91350" tIns="45675" rIns="91350" bIns="45675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hangingPunct="1">
              <a:defRPr/>
            </a:lvl1pPr>
          </a:lstStyle>
          <a:p>
            <a:pPr>
              <a:defRPr/>
            </a:pPr>
            <a:fld id="{FBE798C4-B516-3145-9365-0D42E667E8C5}" type="slidenum">
              <a:rPr lang="he-IL"/>
              <a:pPr>
                <a:defRPr/>
              </a:pPr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33653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35564" y="1981201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35564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173164" y="6265863"/>
            <a:ext cx="1905000" cy="457200"/>
          </a:xfrm>
          <a:prstGeom prst="rect">
            <a:avLst/>
          </a:prstGeom>
        </p:spPr>
        <p:txBody>
          <a:bodyPr lIns="91350" tIns="45675" rIns="91350" bIns="45675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581401" y="6248400"/>
            <a:ext cx="2895600" cy="457200"/>
          </a:xfrm>
          <a:prstGeom prst="rect">
            <a:avLst/>
          </a:prstGeom>
        </p:spPr>
        <p:txBody>
          <a:bodyPr lIns="91350" tIns="45675" rIns="91350" bIns="45675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hangingPunct="1">
              <a:defRPr/>
            </a:lvl1pPr>
          </a:lstStyle>
          <a:p>
            <a:pPr>
              <a:defRPr/>
            </a:pPr>
            <a:fld id="{8FEB96D3-5554-7C4D-BB54-F91B12EAE121}" type="slidenum">
              <a:rPr lang="he-IL"/>
              <a:pPr>
                <a:defRPr/>
              </a:pPr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555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869" indent="0">
              <a:buNone/>
              <a:defRPr sz="1800"/>
            </a:lvl2pPr>
            <a:lvl3pPr marL="913743" indent="0">
              <a:buNone/>
              <a:defRPr sz="1600"/>
            </a:lvl3pPr>
            <a:lvl4pPr marL="1370620" indent="0">
              <a:buNone/>
              <a:defRPr sz="1400"/>
            </a:lvl4pPr>
            <a:lvl5pPr marL="1827491" indent="0">
              <a:buNone/>
              <a:defRPr sz="1400"/>
            </a:lvl5pPr>
            <a:lvl6pPr marL="2284362" indent="0">
              <a:buNone/>
              <a:defRPr sz="1400"/>
            </a:lvl6pPr>
            <a:lvl7pPr marL="2741238" indent="0">
              <a:buNone/>
              <a:defRPr sz="1400"/>
            </a:lvl7pPr>
            <a:lvl8pPr marL="3198104" indent="0">
              <a:buNone/>
              <a:defRPr sz="1400"/>
            </a:lvl8pPr>
            <a:lvl9pPr marL="365498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73164" y="6265863"/>
            <a:ext cx="1905000" cy="457200"/>
          </a:xfrm>
          <a:prstGeom prst="rect">
            <a:avLst/>
          </a:prstGeom>
        </p:spPr>
        <p:txBody>
          <a:bodyPr lIns="91373" tIns="45687" rIns="91373" bIns="45687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1" y="6248400"/>
            <a:ext cx="2895600" cy="457200"/>
          </a:xfrm>
          <a:prstGeom prst="rect">
            <a:avLst/>
          </a:prstGeom>
        </p:spPr>
        <p:txBody>
          <a:bodyPr lIns="91373" tIns="45687" rIns="91373" bIns="45687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hangingPunct="1">
              <a:defRPr>
                <a:latin typeface="Calibri"/>
              </a:defRPr>
            </a:lvl1pPr>
          </a:lstStyle>
          <a:p>
            <a:pPr>
              <a:defRPr/>
            </a:pPr>
            <a:fld id="{9E919099-866A-D046-B87F-0199E1ADEF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565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73163" y="1981201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35564" y="1981201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173163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35564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73164" y="6265863"/>
            <a:ext cx="1905000" cy="457200"/>
          </a:xfrm>
          <a:prstGeom prst="rect">
            <a:avLst/>
          </a:prstGeom>
        </p:spPr>
        <p:txBody>
          <a:bodyPr lIns="91350" tIns="45675" rIns="91350" bIns="45675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81401" y="6248400"/>
            <a:ext cx="2895600" cy="457200"/>
          </a:xfrm>
          <a:prstGeom prst="rect">
            <a:avLst/>
          </a:prstGeom>
        </p:spPr>
        <p:txBody>
          <a:bodyPr lIns="91350" tIns="45675" rIns="91350" bIns="45675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hangingPunct="1">
              <a:defRPr>
                <a:latin typeface="Calibri"/>
              </a:defRPr>
            </a:lvl1pPr>
          </a:lstStyle>
          <a:p>
            <a:pPr>
              <a:defRPr/>
            </a:pPr>
            <a:fld id="{ADFC85C7-7E1A-E549-BD67-818B0C0BB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590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5564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73164" y="6265863"/>
            <a:ext cx="1905000" cy="457200"/>
          </a:xfrm>
          <a:prstGeom prst="rect">
            <a:avLst/>
          </a:prstGeom>
        </p:spPr>
        <p:txBody>
          <a:bodyPr lIns="91350" tIns="45675" rIns="91350" bIns="45675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81401" y="6248400"/>
            <a:ext cx="2895600" cy="457200"/>
          </a:xfrm>
          <a:prstGeom prst="rect">
            <a:avLst/>
          </a:prstGeom>
        </p:spPr>
        <p:txBody>
          <a:bodyPr lIns="91350" tIns="45675" rIns="91350" bIns="45675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hangingPunct="1">
              <a:defRPr>
                <a:latin typeface="Calibri"/>
              </a:defRPr>
            </a:lvl1pPr>
          </a:lstStyle>
          <a:p>
            <a:pPr>
              <a:defRPr/>
            </a:pPr>
            <a:fld id="{8469D8A8-8629-1846-B09B-603F6FCDAF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590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73163" y="1981200"/>
            <a:ext cx="7772400" cy="4114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73164" y="6265863"/>
            <a:ext cx="1905000" cy="457200"/>
          </a:xfrm>
          <a:prstGeom prst="rect">
            <a:avLst/>
          </a:prstGeom>
        </p:spPr>
        <p:txBody>
          <a:bodyPr lIns="91350" tIns="45675" rIns="91350" bIns="45675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1" y="6248400"/>
            <a:ext cx="2895600" cy="457200"/>
          </a:xfrm>
          <a:prstGeom prst="rect">
            <a:avLst/>
          </a:prstGeom>
        </p:spPr>
        <p:txBody>
          <a:bodyPr lIns="91350" tIns="45675" rIns="91350" bIns="45675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hangingPunct="1">
              <a:defRPr>
                <a:latin typeface="Calibri"/>
              </a:defRPr>
            </a:lvl1pPr>
          </a:lstStyle>
          <a:p>
            <a:pPr>
              <a:defRPr/>
            </a:pPr>
            <a:fld id="{348C4276-794E-8144-B414-96AD84A42A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41111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6751" indent="0" algn="ctr">
              <a:buNone/>
              <a:defRPr/>
            </a:lvl2pPr>
            <a:lvl3pPr marL="913509" indent="0" algn="ctr">
              <a:buNone/>
              <a:defRPr/>
            </a:lvl3pPr>
            <a:lvl4pPr marL="1370270" indent="0" algn="ctr">
              <a:buNone/>
              <a:defRPr/>
            </a:lvl4pPr>
            <a:lvl5pPr marL="1827024" indent="0" algn="ctr">
              <a:buNone/>
              <a:defRPr/>
            </a:lvl5pPr>
            <a:lvl6pPr marL="2283777" indent="0" algn="ctr">
              <a:buNone/>
              <a:defRPr/>
            </a:lvl6pPr>
            <a:lvl7pPr marL="2740537" indent="0" algn="ctr">
              <a:buNone/>
              <a:defRPr/>
            </a:lvl7pPr>
            <a:lvl8pPr marL="3197287" indent="0" algn="ctr">
              <a:buNone/>
              <a:defRPr/>
            </a:lvl8pPr>
            <a:lvl9pPr marL="365404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99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B49F0-24CB-CC4E-83D1-85B0849436F9}" type="slidenum">
              <a:rPr lang="he-IL">
                <a:solidFill>
                  <a:srgbClr val="0000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9760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99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09AB2E-6C4F-D846-95FD-B94904BAC724}" type="slidenum">
              <a:rPr lang="he-IL">
                <a:solidFill>
                  <a:srgbClr val="0000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4950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32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51" indent="0">
              <a:buNone/>
              <a:defRPr sz="1800"/>
            </a:lvl2pPr>
            <a:lvl3pPr marL="913509" indent="0">
              <a:buNone/>
              <a:defRPr sz="1600"/>
            </a:lvl3pPr>
            <a:lvl4pPr marL="1370270" indent="0">
              <a:buNone/>
              <a:defRPr sz="1400"/>
            </a:lvl4pPr>
            <a:lvl5pPr marL="1827024" indent="0">
              <a:buNone/>
              <a:defRPr sz="1400"/>
            </a:lvl5pPr>
            <a:lvl6pPr marL="2283777" indent="0">
              <a:buNone/>
              <a:defRPr sz="1400"/>
            </a:lvl6pPr>
            <a:lvl7pPr marL="2740537" indent="0">
              <a:buNone/>
              <a:defRPr sz="1400"/>
            </a:lvl7pPr>
            <a:lvl8pPr marL="3197287" indent="0">
              <a:buNone/>
              <a:defRPr sz="1400"/>
            </a:lvl8pPr>
            <a:lvl9pPr marL="365404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99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ABFEC-6D4A-224D-A4FD-A732E88D2286}" type="slidenum">
              <a:rPr lang="he-IL">
                <a:solidFill>
                  <a:srgbClr val="0000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311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1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1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99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99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B66A9F-94B1-AD4B-9116-C347CDA341E8}" type="slidenum">
              <a:rPr lang="he-IL">
                <a:solidFill>
                  <a:srgbClr val="0000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3058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51" indent="0">
              <a:buNone/>
              <a:defRPr sz="2000" b="1"/>
            </a:lvl2pPr>
            <a:lvl3pPr marL="913509" indent="0">
              <a:buNone/>
              <a:defRPr sz="1800" b="1"/>
            </a:lvl3pPr>
            <a:lvl4pPr marL="1370270" indent="0">
              <a:buNone/>
              <a:defRPr sz="1600" b="1"/>
            </a:lvl4pPr>
            <a:lvl5pPr marL="1827024" indent="0">
              <a:buNone/>
              <a:defRPr sz="1600" b="1"/>
            </a:lvl5pPr>
            <a:lvl6pPr marL="2283777" indent="0">
              <a:buNone/>
              <a:defRPr sz="1600" b="1"/>
            </a:lvl6pPr>
            <a:lvl7pPr marL="2740537" indent="0">
              <a:buNone/>
              <a:defRPr sz="1600" b="1"/>
            </a:lvl7pPr>
            <a:lvl8pPr marL="3197287" indent="0">
              <a:buNone/>
              <a:defRPr sz="1600" b="1"/>
            </a:lvl8pPr>
            <a:lvl9pPr marL="365404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51" indent="0">
              <a:buNone/>
              <a:defRPr sz="2000" b="1"/>
            </a:lvl2pPr>
            <a:lvl3pPr marL="913509" indent="0">
              <a:buNone/>
              <a:defRPr sz="1800" b="1"/>
            </a:lvl3pPr>
            <a:lvl4pPr marL="1370270" indent="0">
              <a:buNone/>
              <a:defRPr sz="1600" b="1"/>
            </a:lvl4pPr>
            <a:lvl5pPr marL="1827024" indent="0">
              <a:buNone/>
              <a:defRPr sz="1600" b="1"/>
            </a:lvl5pPr>
            <a:lvl6pPr marL="2283777" indent="0">
              <a:buNone/>
              <a:defRPr sz="1600" b="1"/>
            </a:lvl6pPr>
            <a:lvl7pPr marL="2740537" indent="0">
              <a:buNone/>
              <a:defRPr sz="1600" b="1"/>
            </a:lvl7pPr>
            <a:lvl8pPr marL="3197287" indent="0">
              <a:buNone/>
              <a:defRPr sz="1600" b="1"/>
            </a:lvl8pPr>
            <a:lvl9pPr marL="365404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99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99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34B18-DE28-C644-917F-5869C6D79BDD}" type="slidenum">
              <a:rPr lang="he-IL">
                <a:solidFill>
                  <a:srgbClr val="0000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3003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99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99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6333D-E66A-A147-A3B5-154BF9671C64}" type="slidenum">
              <a:rPr lang="he-IL">
                <a:solidFill>
                  <a:srgbClr val="0000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70573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99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99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2E396-034C-4848-B5BF-A295CAF670FC}" type="slidenum">
              <a:rPr lang="he-IL">
                <a:solidFill>
                  <a:srgbClr val="0000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59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5564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73164" y="6265863"/>
            <a:ext cx="1905000" cy="457200"/>
          </a:xfrm>
          <a:prstGeom prst="rect">
            <a:avLst/>
          </a:prstGeom>
        </p:spPr>
        <p:txBody>
          <a:bodyPr lIns="91373" tIns="45687" rIns="91373" bIns="45687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81401" y="6248400"/>
            <a:ext cx="2895600" cy="457200"/>
          </a:xfrm>
          <a:prstGeom prst="rect">
            <a:avLst/>
          </a:prstGeom>
        </p:spPr>
        <p:txBody>
          <a:bodyPr lIns="91373" tIns="45687" rIns="91373" bIns="45687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hangingPunct="1">
              <a:defRPr>
                <a:latin typeface="Calibri"/>
              </a:defRPr>
            </a:lvl1pPr>
          </a:lstStyle>
          <a:p>
            <a:pPr>
              <a:defRPr/>
            </a:pPr>
            <a:fld id="{6F7C82E3-5B33-5D4B-A991-9ADF4FF75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703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9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51" indent="0">
              <a:buNone/>
              <a:defRPr sz="1200"/>
            </a:lvl2pPr>
            <a:lvl3pPr marL="913509" indent="0">
              <a:buNone/>
              <a:defRPr sz="1000"/>
            </a:lvl3pPr>
            <a:lvl4pPr marL="1370270" indent="0">
              <a:buNone/>
              <a:defRPr sz="900"/>
            </a:lvl4pPr>
            <a:lvl5pPr marL="1827024" indent="0">
              <a:buNone/>
              <a:defRPr sz="900"/>
            </a:lvl5pPr>
            <a:lvl6pPr marL="2283777" indent="0">
              <a:buNone/>
              <a:defRPr sz="900"/>
            </a:lvl6pPr>
            <a:lvl7pPr marL="2740537" indent="0">
              <a:buNone/>
              <a:defRPr sz="900"/>
            </a:lvl7pPr>
            <a:lvl8pPr marL="3197287" indent="0">
              <a:buNone/>
              <a:defRPr sz="900"/>
            </a:lvl8pPr>
            <a:lvl9pPr marL="365404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99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99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3CD78-481E-DE47-9812-ACC0DAF812B2}" type="slidenum">
              <a:rPr lang="he-IL">
                <a:solidFill>
                  <a:srgbClr val="0000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6333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51" indent="0">
              <a:buNone/>
              <a:defRPr sz="2800"/>
            </a:lvl2pPr>
            <a:lvl3pPr marL="913509" indent="0">
              <a:buNone/>
              <a:defRPr sz="2400"/>
            </a:lvl3pPr>
            <a:lvl4pPr marL="1370270" indent="0">
              <a:buNone/>
              <a:defRPr sz="2000"/>
            </a:lvl4pPr>
            <a:lvl5pPr marL="1827024" indent="0">
              <a:buNone/>
              <a:defRPr sz="2000"/>
            </a:lvl5pPr>
            <a:lvl6pPr marL="2283777" indent="0">
              <a:buNone/>
              <a:defRPr sz="2000"/>
            </a:lvl6pPr>
            <a:lvl7pPr marL="2740537" indent="0">
              <a:buNone/>
              <a:defRPr sz="2000"/>
            </a:lvl7pPr>
            <a:lvl8pPr marL="3197287" indent="0">
              <a:buNone/>
              <a:defRPr sz="2000"/>
            </a:lvl8pPr>
            <a:lvl9pPr marL="365404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51" indent="0">
              <a:buNone/>
              <a:defRPr sz="1200"/>
            </a:lvl2pPr>
            <a:lvl3pPr marL="913509" indent="0">
              <a:buNone/>
              <a:defRPr sz="1000"/>
            </a:lvl3pPr>
            <a:lvl4pPr marL="1370270" indent="0">
              <a:buNone/>
              <a:defRPr sz="900"/>
            </a:lvl4pPr>
            <a:lvl5pPr marL="1827024" indent="0">
              <a:buNone/>
              <a:defRPr sz="900"/>
            </a:lvl5pPr>
            <a:lvl6pPr marL="2283777" indent="0">
              <a:buNone/>
              <a:defRPr sz="900"/>
            </a:lvl6pPr>
            <a:lvl7pPr marL="2740537" indent="0">
              <a:buNone/>
              <a:defRPr sz="900"/>
            </a:lvl7pPr>
            <a:lvl8pPr marL="3197287" indent="0">
              <a:buNone/>
              <a:defRPr sz="900"/>
            </a:lvl8pPr>
            <a:lvl9pPr marL="365404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99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99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A6CEB9-07BE-3A40-8BF8-436335A1666D}" type="slidenum">
              <a:rPr lang="he-IL">
                <a:solidFill>
                  <a:srgbClr val="0000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7383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99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9081A-224C-3F4E-AB03-D75B4CFA2705}" type="slidenum">
              <a:rPr lang="he-IL">
                <a:solidFill>
                  <a:srgbClr val="0000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2993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7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7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99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58580-A11E-E14B-8561-DC1875092383}" type="slidenum">
              <a:rPr lang="he-IL">
                <a:solidFill>
                  <a:srgbClr val="0000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3967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19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9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99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99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B96CF-0E76-DF41-89A1-4DE6E03EBFD7}" type="slidenum">
              <a:rPr lang="he-IL">
                <a:solidFill>
                  <a:srgbClr val="0000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3284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19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19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99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99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4B2EC-778D-6746-8C63-1131E68060AE}" type="slidenum">
              <a:rPr lang="he-IL">
                <a:solidFill>
                  <a:srgbClr val="0000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1467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19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19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99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99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6B338-B208-8E4E-8C20-D84E09EBEE54}" type="slidenum">
              <a:rPr lang="he-IL">
                <a:solidFill>
                  <a:srgbClr val="0000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5263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9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9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99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99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79318-8539-AD42-8BE5-48484BBE331D}" type="slidenum">
              <a:rPr lang="he-IL">
                <a:solidFill>
                  <a:srgbClr val="0000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50515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19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9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99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99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4A464-62C9-064D-93F5-C53C14A07411}" type="slidenum">
              <a:rPr lang="he-IL">
                <a:solidFill>
                  <a:srgbClr val="0000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1860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99"/>
                </a:solidFill>
              </a:rPr>
              <a:pPr/>
              <a:t>‹#›</a:t>
            </a:fld>
            <a:endParaRPr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39963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69" indent="0">
              <a:buNone/>
              <a:defRPr sz="2000" b="1"/>
            </a:lvl2pPr>
            <a:lvl3pPr marL="913743" indent="0">
              <a:buNone/>
              <a:defRPr sz="1800" b="1"/>
            </a:lvl3pPr>
            <a:lvl4pPr marL="1370620" indent="0">
              <a:buNone/>
              <a:defRPr sz="1600" b="1"/>
            </a:lvl4pPr>
            <a:lvl5pPr marL="1827491" indent="0">
              <a:buNone/>
              <a:defRPr sz="1600" b="1"/>
            </a:lvl5pPr>
            <a:lvl6pPr marL="2284362" indent="0">
              <a:buNone/>
              <a:defRPr sz="1600" b="1"/>
            </a:lvl6pPr>
            <a:lvl7pPr marL="2741238" indent="0">
              <a:buNone/>
              <a:defRPr sz="1600" b="1"/>
            </a:lvl7pPr>
            <a:lvl8pPr marL="3198104" indent="0">
              <a:buNone/>
              <a:defRPr sz="1600" b="1"/>
            </a:lvl8pPr>
            <a:lvl9pPr marL="365498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69" indent="0">
              <a:buNone/>
              <a:defRPr sz="2000" b="1"/>
            </a:lvl2pPr>
            <a:lvl3pPr marL="913743" indent="0">
              <a:buNone/>
              <a:defRPr sz="1800" b="1"/>
            </a:lvl3pPr>
            <a:lvl4pPr marL="1370620" indent="0">
              <a:buNone/>
              <a:defRPr sz="1600" b="1"/>
            </a:lvl4pPr>
            <a:lvl5pPr marL="1827491" indent="0">
              <a:buNone/>
              <a:defRPr sz="1600" b="1"/>
            </a:lvl5pPr>
            <a:lvl6pPr marL="2284362" indent="0">
              <a:buNone/>
              <a:defRPr sz="1600" b="1"/>
            </a:lvl6pPr>
            <a:lvl7pPr marL="2741238" indent="0">
              <a:buNone/>
              <a:defRPr sz="1600" b="1"/>
            </a:lvl7pPr>
            <a:lvl8pPr marL="3198104" indent="0">
              <a:buNone/>
              <a:defRPr sz="1600" b="1"/>
            </a:lvl8pPr>
            <a:lvl9pPr marL="365498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73164" y="6265863"/>
            <a:ext cx="1905000" cy="457200"/>
          </a:xfrm>
          <a:prstGeom prst="rect">
            <a:avLst/>
          </a:prstGeom>
        </p:spPr>
        <p:txBody>
          <a:bodyPr lIns="91373" tIns="45687" rIns="91373" bIns="45687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81401" y="6248400"/>
            <a:ext cx="2895600" cy="457200"/>
          </a:xfrm>
          <a:prstGeom prst="rect">
            <a:avLst/>
          </a:prstGeom>
        </p:spPr>
        <p:txBody>
          <a:bodyPr lIns="91373" tIns="45687" rIns="91373" bIns="45687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hangingPunct="1">
              <a:defRPr>
                <a:latin typeface="Calibri"/>
              </a:defRPr>
            </a:lvl1pPr>
          </a:lstStyle>
          <a:p>
            <a:pPr>
              <a:defRPr/>
            </a:pPr>
            <a:fld id="{22431EA4-D168-2F4B-B850-38FB1A6CCE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359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6869" indent="0" algn="ctr">
              <a:buNone/>
              <a:defRPr/>
            </a:lvl2pPr>
            <a:lvl3pPr marL="913743" indent="0" algn="ctr">
              <a:buNone/>
              <a:defRPr/>
            </a:lvl3pPr>
            <a:lvl4pPr marL="1370620" indent="0" algn="ctr">
              <a:buNone/>
              <a:defRPr/>
            </a:lvl4pPr>
            <a:lvl5pPr marL="1827491" indent="0" algn="ctr">
              <a:buNone/>
              <a:defRPr/>
            </a:lvl5pPr>
            <a:lvl6pPr marL="2284362" indent="0" algn="ctr">
              <a:buNone/>
              <a:defRPr/>
            </a:lvl6pPr>
            <a:lvl7pPr marL="2741238" indent="0" algn="ctr">
              <a:buNone/>
              <a:defRPr/>
            </a:lvl7pPr>
            <a:lvl8pPr marL="3198104" indent="0" algn="ctr">
              <a:buNone/>
              <a:defRPr/>
            </a:lvl8pPr>
            <a:lvl9pPr marL="365498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3F1C6-87CF-E44F-BD71-AE65A1EC8A3D}" type="slidenum">
              <a:rPr lang="he-IL">
                <a:solidFill>
                  <a:srgbClr val="000099"/>
                </a:solidFill>
              </a:rPr>
              <a:pPr/>
              <a:t>‹#›</a:t>
            </a:fld>
            <a:endParaRPr lang="en-US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85375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D40F1-492C-C446-BA62-B9DC41F4AE7F}" type="slidenum">
              <a:rPr lang="he-IL">
                <a:solidFill>
                  <a:srgbClr val="000099"/>
                </a:solidFill>
              </a:rPr>
              <a:pPr/>
              <a:t>‹#›</a:t>
            </a:fld>
            <a:endParaRPr lang="en-US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12719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869" indent="0">
              <a:buNone/>
              <a:defRPr sz="1800"/>
            </a:lvl2pPr>
            <a:lvl3pPr marL="913743" indent="0">
              <a:buNone/>
              <a:defRPr sz="1600"/>
            </a:lvl3pPr>
            <a:lvl4pPr marL="1370620" indent="0">
              <a:buNone/>
              <a:defRPr sz="1400"/>
            </a:lvl4pPr>
            <a:lvl5pPr marL="1827491" indent="0">
              <a:buNone/>
              <a:defRPr sz="1400"/>
            </a:lvl5pPr>
            <a:lvl6pPr marL="2284362" indent="0">
              <a:buNone/>
              <a:defRPr sz="1400"/>
            </a:lvl6pPr>
            <a:lvl7pPr marL="2741238" indent="0">
              <a:buNone/>
              <a:defRPr sz="1400"/>
            </a:lvl7pPr>
            <a:lvl8pPr marL="3198104" indent="0">
              <a:buNone/>
              <a:defRPr sz="1400"/>
            </a:lvl8pPr>
            <a:lvl9pPr marL="365498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5787C8-101B-394A-97E6-86373E90D76B}" type="slidenum">
              <a:rPr lang="he-IL">
                <a:solidFill>
                  <a:srgbClr val="000099"/>
                </a:solidFill>
              </a:rPr>
              <a:pPr/>
              <a:t>‹#›</a:t>
            </a:fld>
            <a:endParaRPr lang="en-US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83008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1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1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6DF46C-20BB-6D40-BAC6-FF632889475C}" type="slidenum">
              <a:rPr lang="he-IL">
                <a:solidFill>
                  <a:srgbClr val="000099"/>
                </a:solidFill>
              </a:rPr>
              <a:pPr/>
              <a:t>‹#›</a:t>
            </a:fld>
            <a:endParaRPr lang="en-US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05466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69" indent="0">
              <a:buNone/>
              <a:defRPr sz="2000" b="1"/>
            </a:lvl2pPr>
            <a:lvl3pPr marL="913743" indent="0">
              <a:buNone/>
              <a:defRPr sz="1800" b="1"/>
            </a:lvl3pPr>
            <a:lvl4pPr marL="1370620" indent="0">
              <a:buNone/>
              <a:defRPr sz="1600" b="1"/>
            </a:lvl4pPr>
            <a:lvl5pPr marL="1827491" indent="0">
              <a:buNone/>
              <a:defRPr sz="1600" b="1"/>
            </a:lvl5pPr>
            <a:lvl6pPr marL="2284362" indent="0">
              <a:buNone/>
              <a:defRPr sz="1600" b="1"/>
            </a:lvl6pPr>
            <a:lvl7pPr marL="2741238" indent="0">
              <a:buNone/>
              <a:defRPr sz="1600" b="1"/>
            </a:lvl7pPr>
            <a:lvl8pPr marL="3198104" indent="0">
              <a:buNone/>
              <a:defRPr sz="1600" b="1"/>
            </a:lvl8pPr>
            <a:lvl9pPr marL="365498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69" indent="0">
              <a:buNone/>
              <a:defRPr sz="2000" b="1"/>
            </a:lvl2pPr>
            <a:lvl3pPr marL="913743" indent="0">
              <a:buNone/>
              <a:defRPr sz="1800" b="1"/>
            </a:lvl3pPr>
            <a:lvl4pPr marL="1370620" indent="0">
              <a:buNone/>
              <a:defRPr sz="1600" b="1"/>
            </a:lvl4pPr>
            <a:lvl5pPr marL="1827491" indent="0">
              <a:buNone/>
              <a:defRPr sz="1600" b="1"/>
            </a:lvl5pPr>
            <a:lvl6pPr marL="2284362" indent="0">
              <a:buNone/>
              <a:defRPr sz="1600" b="1"/>
            </a:lvl6pPr>
            <a:lvl7pPr marL="2741238" indent="0">
              <a:buNone/>
              <a:defRPr sz="1600" b="1"/>
            </a:lvl7pPr>
            <a:lvl8pPr marL="3198104" indent="0">
              <a:buNone/>
              <a:defRPr sz="1600" b="1"/>
            </a:lvl8pPr>
            <a:lvl9pPr marL="365498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3ABE43-10ED-4144-AD28-19845DA0E8C9}" type="slidenum">
              <a:rPr lang="he-IL">
                <a:solidFill>
                  <a:srgbClr val="000099"/>
                </a:solidFill>
              </a:rPr>
              <a:pPr/>
              <a:t>‹#›</a:t>
            </a:fld>
            <a:endParaRPr lang="en-US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8280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3D9326-B7AF-A345-AD91-FE28619AF831}" type="slidenum">
              <a:rPr lang="he-IL">
                <a:solidFill>
                  <a:srgbClr val="000099"/>
                </a:solidFill>
              </a:rPr>
              <a:pPr/>
              <a:t>‹#›</a:t>
            </a:fld>
            <a:endParaRPr lang="en-US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76242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A1C48-1A5A-CF43-AB0B-FFAB9A81AAE4}" type="slidenum">
              <a:rPr lang="he-IL">
                <a:solidFill>
                  <a:srgbClr val="000099"/>
                </a:solidFill>
              </a:rPr>
              <a:pPr/>
              <a:t>‹#›</a:t>
            </a:fld>
            <a:endParaRPr lang="en-US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12962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869" indent="0">
              <a:buNone/>
              <a:defRPr sz="1200"/>
            </a:lvl2pPr>
            <a:lvl3pPr marL="913743" indent="0">
              <a:buNone/>
              <a:defRPr sz="1000"/>
            </a:lvl3pPr>
            <a:lvl4pPr marL="1370620" indent="0">
              <a:buNone/>
              <a:defRPr sz="900"/>
            </a:lvl4pPr>
            <a:lvl5pPr marL="1827491" indent="0">
              <a:buNone/>
              <a:defRPr sz="900"/>
            </a:lvl5pPr>
            <a:lvl6pPr marL="2284362" indent="0">
              <a:buNone/>
              <a:defRPr sz="900"/>
            </a:lvl6pPr>
            <a:lvl7pPr marL="2741238" indent="0">
              <a:buNone/>
              <a:defRPr sz="900"/>
            </a:lvl7pPr>
            <a:lvl8pPr marL="3198104" indent="0">
              <a:buNone/>
              <a:defRPr sz="900"/>
            </a:lvl8pPr>
            <a:lvl9pPr marL="365498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AB56C-67D9-C740-92FB-9DBB413A5F07}" type="slidenum">
              <a:rPr lang="he-IL">
                <a:solidFill>
                  <a:srgbClr val="000099"/>
                </a:solidFill>
              </a:rPr>
              <a:pPr/>
              <a:t>‹#›</a:t>
            </a:fld>
            <a:endParaRPr lang="en-US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83369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869" indent="0">
              <a:buNone/>
              <a:defRPr sz="2800"/>
            </a:lvl2pPr>
            <a:lvl3pPr marL="913743" indent="0">
              <a:buNone/>
              <a:defRPr sz="2400"/>
            </a:lvl3pPr>
            <a:lvl4pPr marL="1370620" indent="0">
              <a:buNone/>
              <a:defRPr sz="2000"/>
            </a:lvl4pPr>
            <a:lvl5pPr marL="1827491" indent="0">
              <a:buNone/>
              <a:defRPr sz="2000"/>
            </a:lvl5pPr>
            <a:lvl6pPr marL="2284362" indent="0">
              <a:buNone/>
              <a:defRPr sz="2000"/>
            </a:lvl6pPr>
            <a:lvl7pPr marL="2741238" indent="0">
              <a:buNone/>
              <a:defRPr sz="2000"/>
            </a:lvl7pPr>
            <a:lvl8pPr marL="3198104" indent="0">
              <a:buNone/>
              <a:defRPr sz="2000"/>
            </a:lvl8pPr>
            <a:lvl9pPr marL="365498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869" indent="0">
              <a:buNone/>
              <a:defRPr sz="1200"/>
            </a:lvl2pPr>
            <a:lvl3pPr marL="913743" indent="0">
              <a:buNone/>
              <a:defRPr sz="1000"/>
            </a:lvl3pPr>
            <a:lvl4pPr marL="1370620" indent="0">
              <a:buNone/>
              <a:defRPr sz="900"/>
            </a:lvl4pPr>
            <a:lvl5pPr marL="1827491" indent="0">
              <a:buNone/>
              <a:defRPr sz="900"/>
            </a:lvl5pPr>
            <a:lvl6pPr marL="2284362" indent="0">
              <a:buNone/>
              <a:defRPr sz="900"/>
            </a:lvl6pPr>
            <a:lvl7pPr marL="2741238" indent="0">
              <a:buNone/>
              <a:defRPr sz="900"/>
            </a:lvl7pPr>
            <a:lvl8pPr marL="3198104" indent="0">
              <a:buNone/>
              <a:defRPr sz="900"/>
            </a:lvl8pPr>
            <a:lvl9pPr marL="365498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EEF358-129B-474C-82DD-4C70E4D51F20}" type="slidenum">
              <a:rPr lang="he-IL">
                <a:solidFill>
                  <a:srgbClr val="000099"/>
                </a:solidFill>
              </a:rPr>
              <a:pPr/>
              <a:t>‹#›</a:t>
            </a:fld>
            <a:endParaRPr lang="en-US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634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98EDA6-D17C-2941-8817-7AEFDAF2DAAF}" type="slidenum">
              <a:rPr lang="he-IL">
                <a:solidFill>
                  <a:srgbClr val="000099"/>
                </a:solidFill>
              </a:rPr>
              <a:pPr/>
              <a:t>‹#›</a:t>
            </a:fld>
            <a:endParaRPr lang="en-US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85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73164" y="6265863"/>
            <a:ext cx="1905000" cy="457200"/>
          </a:xfrm>
          <a:prstGeom prst="rect">
            <a:avLst/>
          </a:prstGeom>
        </p:spPr>
        <p:txBody>
          <a:bodyPr lIns="91373" tIns="45687" rIns="91373" bIns="45687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81401" y="6248400"/>
            <a:ext cx="2895600" cy="457200"/>
          </a:xfrm>
          <a:prstGeom prst="rect">
            <a:avLst/>
          </a:prstGeom>
        </p:spPr>
        <p:txBody>
          <a:bodyPr lIns="91373" tIns="45687" rIns="91373" bIns="45687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hangingPunct="1">
              <a:defRPr>
                <a:latin typeface="Calibri"/>
              </a:defRPr>
            </a:lvl1pPr>
          </a:lstStyle>
          <a:p>
            <a:pPr>
              <a:defRPr/>
            </a:pPr>
            <a:fld id="{B22F89E9-D53B-8640-BC6F-3ED4AE3B6D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838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EC5B9-5726-3044-80B9-BE5D82CFFDE1}" type="slidenum">
              <a:rPr lang="he-IL">
                <a:solidFill>
                  <a:srgbClr val="000099"/>
                </a:solidFill>
              </a:rPr>
              <a:pPr/>
              <a:t>‹#›</a:t>
            </a:fld>
            <a:endParaRPr lang="en-US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89936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14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14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248401"/>
            <a:ext cx="37338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B136D7C-DB6F-0842-99E9-141E2FFC75F6}" type="slidenum">
              <a:rPr lang="he-IL">
                <a:solidFill>
                  <a:srgbClr val="000099"/>
                </a:solidFill>
              </a:rPr>
              <a:pPr/>
              <a:t>‹#›</a:t>
            </a:fld>
            <a:endParaRPr lang="en-US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64024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14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9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19400" y="6248401"/>
            <a:ext cx="37338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B550303-6067-684F-9879-3EC791259899}" type="slidenum">
              <a:rPr lang="he-IL">
                <a:solidFill>
                  <a:srgbClr val="000099"/>
                </a:solidFill>
              </a:rPr>
              <a:pPr/>
              <a:t>‹#›</a:t>
            </a:fld>
            <a:endParaRPr lang="en-US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09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173164" y="6265863"/>
            <a:ext cx="1905000" cy="457200"/>
          </a:xfrm>
          <a:prstGeom prst="rect">
            <a:avLst/>
          </a:prstGeom>
        </p:spPr>
        <p:txBody>
          <a:bodyPr lIns="91373" tIns="45687" rIns="91373" bIns="45687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81401" y="6248400"/>
            <a:ext cx="2895600" cy="457200"/>
          </a:xfrm>
          <a:prstGeom prst="rect">
            <a:avLst/>
          </a:prstGeom>
        </p:spPr>
        <p:txBody>
          <a:bodyPr lIns="91373" tIns="45687" rIns="91373" bIns="45687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hangingPunct="1">
              <a:defRPr>
                <a:latin typeface="Calibri"/>
              </a:defRPr>
            </a:lvl1pPr>
          </a:lstStyle>
          <a:p>
            <a:pPr>
              <a:defRPr/>
            </a:pPr>
            <a:fld id="{EDA5F2F8-F1E3-954E-A00A-D61CE530B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8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869" indent="0">
              <a:buNone/>
              <a:defRPr sz="1200"/>
            </a:lvl2pPr>
            <a:lvl3pPr marL="913743" indent="0">
              <a:buNone/>
              <a:defRPr sz="1000"/>
            </a:lvl3pPr>
            <a:lvl4pPr marL="1370620" indent="0">
              <a:buNone/>
              <a:defRPr sz="900"/>
            </a:lvl4pPr>
            <a:lvl5pPr marL="1827491" indent="0">
              <a:buNone/>
              <a:defRPr sz="900"/>
            </a:lvl5pPr>
            <a:lvl6pPr marL="2284362" indent="0">
              <a:buNone/>
              <a:defRPr sz="900"/>
            </a:lvl6pPr>
            <a:lvl7pPr marL="2741238" indent="0">
              <a:buNone/>
              <a:defRPr sz="900"/>
            </a:lvl7pPr>
            <a:lvl8pPr marL="3198104" indent="0">
              <a:buNone/>
              <a:defRPr sz="900"/>
            </a:lvl8pPr>
            <a:lvl9pPr marL="365498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73164" y="6265863"/>
            <a:ext cx="1905000" cy="457200"/>
          </a:xfrm>
          <a:prstGeom prst="rect">
            <a:avLst/>
          </a:prstGeom>
        </p:spPr>
        <p:txBody>
          <a:bodyPr lIns="91373" tIns="45687" rIns="91373" bIns="45687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81401" y="6248400"/>
            <a:ext cx="2895600" cy="457200"/>
          </a:xfrm>
          <a:prstGeom prst="rect">
            <a:avLst/>
          </a:prstGeom>
        </p:spPr>
        <p:txBody>
          <a:bodyPr lIns="91373" tIns="45687" rIns="91373" bIns="45687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hangingPunct="1">
              <a:defRPr>
                <a:latin typeface="Calibri"/>
              </a:defRPr>
            </a:lvl1pPr>
          </a:lstStyle>
          <a:p>
            <a:pPr>
              <a:defRPr/>
            </a:pPr>
            <a:fld id="{697A267D-FF14-7347-8D35-751FAA372B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0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869" indent="0">
              <a:buNone/>
              <a:defRPr sz="2800"/>
            </a:lvl2pPr>
            <a:lvl3pPr marL="913743" indent="0">
              <a:buNone/>
              <a:defRPr sz="2400"/>
            </a:lvl3pPr>
            <a:lvl4pPr marL="1370620" indent="0">
              <a:buNone/>
              <a:defRPr sz="2000"/>
            </a:lvl4pPr>
            <a:lvl5pPr marL="1827491" indent="0">
              <a:buNone/>
              <a:defRPr sz="2000"/>
            </a:lvl5pPr>
            <a:lvl6pPr marL="2284362" indent="0">
              <a:buNone/>
              <a:defRPr sz="2000"/>
            </a:lvl6pPr>
            <a:lvl7pPr marL="2741238" indent="0">
              <a:buNone/>
              <a:defRPr sz="2000"/>
            </a:lvl7pPr>
            <a:lvl8pPr marL="3198104" indent="0">
              <a:buNone/>
              <a:defRPr sz="2000"/>
            </a:lvl8pPr>
            <a:lvl9pPr marL="3654982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869" indent="0">
              <a:buNone/>
              <a:defRPr sz="1200"/>
            </a:lvl2pPr>
            <a:lvl3pPr marL="913743" indent="0">
              <a:buNone/>
              <a:defRPr sz="1000"/>
            </a:lvl3pPr>
            <a:lvl4pPr marL="1370620" indent="0">
              <a:buNone/>
              <a:defRPr sz="900"/>
            </a:lvl4pPr>
            <a:lvl5pPr marL="1827491" indent="0">
              <a:buNone/>
              <a:defRPr sz="900"/>
            </a:lvl5pPr>
            <a:lvl6pPr marL="2284362" indent="0">
              <a:buNone/>
              <a:defRPr sz="900"/>
            </a:lvl6pPr>
            <a:lvl7pPr marL="2741238" indent="0">
              <a:buNone/>
              <a:defRPr sz="900"/>
            </a:lvl7pPr>
            <a:lvl8pPr marL="3198104" indent="0">
              <a:buNone/>
              <a:defRPr sz="900"/>
            </a:lvl8pPr>
            <a:lvl9pPr marL="365498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73164" y="6265863"/>
            <a:ext cx="1905000" cy="457200"/>
          </a:xfrm>
          <a:prstGeom prst="rect">
            <a:avLst/>
          </a:prstGeom>
        </p:spPr>
        <p:txBody>
          <a:bodyPr lIns="91373" tIns="45687" rIns="91373" bIns="45687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81401" y="6248400"/>
            <a:ext cx="2895600" cy="457200"/>
          </a:xfrm>
          <a:prstGeom prst="rect">
            <a:avLst/>
          </a:prstGeom>
        </p:spPr>
        <p:txBody>
          <a:bodyPr lIns="91373" tIns="45687" rIns="91373" bIns="45687"/>
          <a:lstStyle>
            <a:lvl1pPr algn="r" eaLnBrk="0" hangingPunct="0">
              <a:defRPr sz="2400" b="1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hangingPunct="1">
              <a:defRPr>
                <a:latin typeface="Calibri"/>
              </a:defRPr>
            </a:lvl1pPr>
          </a:lstStyle>
          <a:p>
            <a:pPr>
              <a:defRPr/>
            </a:pPr>
            <a:fld id="{701445B1-7149-9B4C-B475-58DDFA1D88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6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373" tIns="45687" rIns="91373" bIns="456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8723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373" tIns="45687" rIns="91373" bIns="456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9901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373" tIns="45687" rIns="91373" bIns="45687" numCol="1" anchor="t" anchorCtr="0" compatLnSpc="1">
            <a:prstTxWarp prst="textNoShape">
              <a:avLst/>
            </a:prstTxWarp>
          </a:bodyPr>
          <a:lstStyle>
            <a:lvl1pPr algn="r" rtl="1" eaLnBrk="0" hangingPunct="0">
              <a:spcBef>
                <a:spcPct val="50000"/>
              </a:spcBef>
              <a:defRPr sz="1400" b="0">
                <a:solidFill>
                  <a:srgbClr val="000000"/>
                </a:solidFill>
                <a:latin typeface="Arial"/>
                <a:cs typeface="Arial" charset="0"/>
              </a:defRPr>
            </a:lvl1pPr>
          </a:lstStyle>
          <a:p>
            <a:pPr>
              <a:defRPr/>
            </a:pPr>
            <a:fld id="{62583628-9389-AA46-AE06-91F6A35E5E31}" type="slidenum">
              <a:rPr lang="he-IL"/>
              <a:pPr>
                <a:defRPr/>
              </a:pPr>
              <a:t>‹#›</a:t>
            </a:fld>
            <a:endParaRPr lang="en-US"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18" r:id="rId1"/>
    <p:sldLayoutId id="2147486119" r:id="rId2"/>
    <p:sldLayoutId id="2147486120" r:id="rId3"/>
    <p:sldLayoutId id="2147486121" r:id="rId4"/>
    <p:sldLayoutId id="2147486122" r:id="rId5"/>
    <p:sldLayoutId id="2147486123" r:id="rId6"/>
    <p:sldLayoutId id="2147486124" r:id="rId7"/>
    <p:sldLayoutId id="2147486125" r:id="rId8"/>
    <p:sldLayoutId id="2147486126" r:id="rId9"/>
    <p:sldLayoutId id="2147486127" r:id="rId10"/>
    <p:sldLayoutId id="2147486128" r:id="rId11"/>
    <p:sldLayoutId id="2147486129" r:id="rId12"/>
    <p:sldLayoutId id="2147486130" r:id="rId13"/>
    <p:sldLayoutId id="2147486131" r:id="rId14"/>
    <p:sldLayoutId id="2147486132" r:id="rId15"/>
    <p:sldLayoutId id="2147486133" r:id="rId1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tamaran SemiBold"/>
          <a:ea typeface="ＭＳ Ｐゴシック" charset="0"/>
          <a:cs typeface="Catamaran SemiBold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tamaran SemiBold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tamaran SemiBold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tamaran SemiBold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tamaran SemiBold" charset="0"/>
          <a:ea typeface="ＭＳ Ｐゴシック" charset="0"/>
          <a:cs typeface="ＭＳ Ｐゴシック" charset="0"/>
        </a:defRPr>
      </a:lvl5pPr>
      <a:lvl6pPr marL="456869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3743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062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7491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657" indent="-34265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Monotype Sorts" charset="0"/>
        <a:buChar char="n"/>
        <a:defRPr kumimoji="1" sz="3200">
          <a:solidFill>
            <a:schemeClr val="tx1"/>
          </a:solidFill>
          <a:latin typeface="Catamaran Regular"/>
          <a:ea typeface="ＭＳ Ｐゴシック" charset="0"/>
          <a:cs typeface="Catamaran Regular"/>
        </a:defRPr>
      </a:lvl1pPr>
      <a:lvl2pPr marL="742418" indent="-285546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Catamaran Regular"/>
          <a:ea typeface="ＭＳ Ｐゴシック" charset="0"/>
          <a:cs typeface="Catamaran Regular"/>
        </a:defRPr>
      </a:lvl2pPr>
      <a:lvl3pPr marL="1142178" indent="-228434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Catamaran Regular"/>
          <a:ea typeface="ＭＳ Ｐゴシック" charset="0"/>
          <a:cs typeface="Catamaran Regular"/>
        </a:defRPr>
      </a:lvl3pPr>
      <a:lvl4pPr marL="1599052" indent="-228434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Catamaran Regular"/>
          <a:ea typeface="ＭＳ Ｐゴシック" charset="0"/>
          <a:cs typeface="Catamaran Regular"/>
        </a:defRPr>
      </a:lvl4pPr>
      <a:lvl5pPr marL="2055930" indent="-228434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Catamaran Regular"/>
          <a:ea typeface="ＭＳ Ｐゴシック" charset="0"/>
          <a:cs typeface="Catamaran Regular"/>
        </a:defRPr>
      </a:lvl5pPr>
      <a:lvl6pPr marL="2512802" indent="-22843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69672" indent="-22843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6547" indent="-22843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3415" indent="-22843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68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69" algn="l" defTabSz="4568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43" algn="l" defTabSz="4568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20" algn="l" defTabSz="4568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91" algn="l" defTabSz="4568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62" algn="l" defTabSz="4568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38" algn="l" defTabSz="4568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104" algn="l" defTabSz="4568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982" algn="l" defTabSz="4568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350" tIns="45675" rIns="91350" bIns="4567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76131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350" tIns="45675" rIns="91350" bIns="456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9901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350" tIns="45675" rIns="91350" bIns="45675" numCol="1" anchor="t" anchorCtr="0" compatLnSpc="1">
            <a:prstTxWarp prst="textNoShape">
              <a:avLst/>
            </a:prstTxWarp>
          </a:bodyPr>
          <a:lstStyle>
            <a:lvl1pPr algn="r" rtl="1" eaLnBrk="0" hangingPunct="0">
              <a:spcBef>
                <a:spcPct val="50000"/>
              </a:spcBef>
              <a:defRPr sz="1400" b="0">
                <a:solidFill>
                  <a:srgbClr val="000000"/>
                </a:solidFill>
                <a:latin typeface="Arial"/>
                <a:cs typeface="Arial" charset="0"/>
              </a:defRPr>
            </a:lvl1pPr>
          </a:lstStyle>
          <a:p>
            <a:pPr>
              <a:defRPr/>
            </a:pPr>
            <a:fld id="{7D66BC59-3B22-BC43-A8A3-B37CF29070AF}" type="slidenum">
              <a:rPr lang="he-IL"/>
              <a:pPr>
                <a:defRPr/>
              </a:pPr>
              <a:t>‹#›</a:t>
            </a:fld>
            <a:endParaRPr lang="en-US"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34" r:id="rId1"/>
    <p:sldLayoutId id="2147486135" r:id="rId2"/>
    <p:sldLayoutId id="2147486136" r:id="rId3"/>
    <p:sldLayoutId id="2147486137" r:id="rId4"/>
    <p:sldLayoutId id="2147486138" r:id="rId5"/>
    <p:sldLayoutId id="2147486139" r:id="rId6"/>
    <p:sldLayoutId id="2147486140" r:id="rId7"/>
    <p:sldLayoutId id="2147486141" r:id="rId8"/>
    <p:sldLayoutId id="2147486142" r:id="rId9"/>
    <p:sldLayoutId id="2147486143" r:id="rId10"/>
    <p:sldLayoutId id="2147486144" r:id="rId11"/>
    <p:sldLayoutId id="2147486145" r:id="rId12"/>
    <p:sldLayoutId id="2147486146" r:id="rId13"/>
    <p:sldLayoutId id="2147486147" r:id="rId14"/>
    <p:sldLayoutId id="2147486148" r:id="rId15"/>
    <p:sldLayoutId id="2147486149" r:id="rId1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tamaran SemiBold"/>
          <a:ea typeface="ＭＳ Ｐゴシック" charset="0"/>
          <a:cs typeface="Catamaran SemiBold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tamaran SemiBold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tamaran SemiBold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tamaran SemiBold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tamaran SemiBold" charset="0"/>
          <a:ea typeface="ＭＳ Ｐゴシック" charset="0"/>
          <a:cs typeface="ＭＳ Ｐゴシック" charset="0"/>
        </a:defRPr>
      </a:lvl5pPr>
      <a:lvl6pPr marL="456751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3509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027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7024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1070" indent="-34107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Monotype Sorts" charset="0"/>
        <a:buChar char="n"/>
        <a:defRPr kumimoji="1" sz="3200">
          <a:solidFill>
            <a:schemeClr val="tx1"/>
          </a:solidFill>
          <a:latin typeface="Catamaran Regular"/>
          <a:ea typeface="ＭＳ Ｐゴシック" charset="0"/>
          <a:cs typeface="Catamaran Regular"/>
        </a:defRPr>
      </a:lvl1pPr>
      <a:lvl2pPr marL="740831" indent="-283965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Catamaran Regular"/>
          <a:ea typeface="ＭＳ Ｐゴシック" charset="0"/>
          <a:cs typeface="Catamaran Regular"/>
        </a:defRPr>
      </a:lvl2pPr>
      <a:lvl3pPr marL="1140597" indent="-226847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Catamaran Regular"/>
          <a:ea typeface="ＭＳ Ｐゴシック" charset="0"/>
          <a:cs typeface="Catamaran Regular"/>
        </a:defRPr>
      </a:lvl3pPr>
      <a:lvl4pPr marL="1597466" indent="-226847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Catamaran Regular"/>
          <a:ea typeface="ＭＳ Ｐゴシック" charset="0"/>
          <a:cs typeface="Catamaran Regular"/>
        </a:defRPr>
      </a:lvl4pPr>
      <a:lvl5pPr marL="2054343" indent="-226847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Catamaran Regular"/>
          <a:ea typeface="ＭＳ Ｐゴシック" charset="0"/>
          <a:cs typeface="Catamaran Regular"/>
        </a:defRPr>
      </a:lvl5pPr>
      <a:lvl6pPr marL="2512159" indent="-228375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68912" indent="-228375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5671" indent="-228375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2420" indent="-228375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6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51" algn="l" defTabSz="456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09" algn="l" defTabSz="456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270" algn="l" defTabSz="456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24" algn="l" defTabSz="456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777" algn="l" defTabSz="456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537" algn="l" defTabSz="456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287" algn="l" defTabSz="456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047" algn="l" defTabSz="456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350" tIns="45675" rIns="91350" bIns="4567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19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350" tIns="45675" rIns="91350" bIns="456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0" tIns="45675" rIns="91350" bIns="45675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>
              <a:solidFill>
                <a:srgbClr val="000099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8401"/>
            <a:ext cx="3733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0" tIns="45675" rIns="91350" bIns="45675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>
              <a:solidFill>
                <a:srgbClr val="000099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0" tIns="45675" rIns="91350" bIns="45675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Arial" charset="0"/>
              </a:defRPr>
            </a:lvl1pPr>
          </a:lstStyle>
          <a:p>
            <a:pPr>
              <a:defRPr/>
            </a:pPr>
            <a:fld id="{89449A86-AA88-F14D-A299-46FE1138AEE3}" type="slidenum">
              <a:rPr lang="he-IL">
                <a:solidFill>
                  <a:srgbClr val="0000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84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220" r:id="rId1"/>
    <p:sldLayoutId id="2147486221" r:id="rId2"/>
    <p:sldLayoutId id="2147486222" r:id="rId3"/>
    <p:sldLayoutId id="2147486223" r:id="rId4"/>
    <p:sldLayoutId id="2147486224" r:id="rId5"/>
    <p:sldLayoutId id="2147486225" r:id="rId6"/>
    <p:sldLayoutId id="2147486226" r:id="rId7"/>
    <p:sldLayoutId id="2147486227" r:id="rId8"/>
    <p:sldLayoutId id="2147486228" r:id="rId9"/>
    <p:sldLayoutId id="2147486229" r:id="rId10"/>
    <p:sldLayoutId id="2147486230" r:id="rId11"/>
    <p:sldLayoutId id="2147486231" r:id="rId12"/>
    <p:sldLayoutId id="2147486232" r:id="rId13"/>
    <p:sldLayoutId id="2147486233" r:id="rId14"/>
    <p:sldLayoutId id="2147486234" r:id="rId15"/>
    <p:sldLayoutId id="2147486235" r:id="rId16"/>
    <p:sldLayoutId id="2147486236" r:id="rId1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6751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3509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027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7024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571" indent="-342571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228" indent="-28547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1886" indent="-2283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598643" indent="-228375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5405" indent="-22837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2159" indent="-22837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8912" indent="-22837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5671" indent="-22837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2420" indent="-22837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5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51" algn="l" defTabSz="9135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09" algn="l" defTabSz="9135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270" algn="l" defTabSz="9135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24" algn="l" defTabSz="9135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777" algn="l" defTabSz="9135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537" algn="l" defTabSz="9135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287" algn="l" defTabSz="9135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047" algn="l" defTabSz="9135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373" tIns="45687" rIns="91373" bIns="456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14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373" tIns="45687" rIns="91373" bIns="456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373" tIns="45687" rIns="91373" bIns="45687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99"/>
              </a:solidFill>
              <a:cs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8401"/>
            <a:ext cx="3733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373" tIns="45687" rIns="91373" bIns="45687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99"/>
              </a:solidFill>
              <a:cs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373" tIns="45687" rIns="91373" bIns="45687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9E9798E-880D-734A-9991-E22201D77A5D}" type="slidenum">
              <a:rPr lang="he-IL" smtClean="0">
                <a:solidFill>
                  <a:srgbClr val="000099"/>
                </a:solidFill>
                <a:cs typeface="Arial" charset="0"/>
              </a:rPr>
              <a:pPr/>
              <a:t>‹#›</a:t>
            </a:fld>
            <a:endParaRPr lang="en-US">
              <a:solidFill>
                <a:srgbClr val="00009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96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256" r:id="rId1"/>
    <p:sldLayoutId id="2147486257" r:id="rId2"/>
    <p:sldLayoutId id="2147486258" r:id="rId3"/>
    <p:sldLayoutId id="2147486259" r:id="rId4"/>
    <p:sldLayoutId id="2147486260" r:id="rId5"/>
    <p:sldLayoutId id="2147486261" r:id="rId6"/>
    <p:sldLayoutId id="2147486262" r:id="rId7"/>
    <p:sldLayoutId id="2147486263" r:id="rId8"/>
    <p:sldLayoutId id="2147486264" r:id="rId9"/>
    <p:sldLayoutId id="2147486265" r:id="rId10"/>
    <p:sldLayoutId id="2147486266" r:id="rId11"/>
    <p:sldLayoutId id="2147486267" r:id="rId12"/>
    <p:sldLayoutId id="2147486268" r:id="rId13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6869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3743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062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7491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657" indent="-342657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418" indent="-285546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2178" indent="-228434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599052" indent="-228434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5930" indent="-22843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2802" indent="-22843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69672" indent="-22843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6547" indent="-22843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3415" indent="-22843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68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69" algn="l" defTabSz="4568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43" algn="l" defTabSz="4568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20" algn="l" defTabSz="4568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91" algn="l" defTabSz="4568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62" algn="l" defTabSz="4568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38" algn="l" defTabSz="4568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104" algn="l" defTabSz="4568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982" algn="l" defTabSz="4568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en.wikipedia.org/w/index.php?title=Alexei_G._Murzin&amp;action=edit" TargetMode="Externa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C9AFCE-CE21-B442-B624-1B9A060FC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2400"/>
            <a:ext cx="8420100" cy="4737100"/>
          </a:xfrm>
          <a:prstGeom prst="rect">
            <a:avLst/>
          </a:prstGeom>
        </p:spPr>
      </p:pic>
      <p:pic>
        <p:nvPicPr>
          <p:cNvPr id="83969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6800" y="21771"/>
            <a:ext cx="10425113" cy="769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8027" y="3340100"/>
            <a:ext cx="7773987" cy="2451100"/>
          </a:xfrm>
        </p:spPr>
        <p:txBody>
          <a:bodyPr/>
          <a:lstStyle/>
          <a:p>
            <a:pPr eaLnBrk="1" hangingPunct="1"/>
            <a:r>
              <a:rPr lang="en-US" sz="4000" b="1" dirty="0">
                <a:solidFill>
                  <a:srgbClr val="000090"/>
                </a:solidFill>
                <a:latin typeface="Catamaran" charset="0"/>
                <a:cs typeface="Catamaran" charset="0"/>
              </a:rPr>
              <a:t>Clustering of 3D (or any)</a:t>
            </a:r>
            <a:br>
              <a:rPr lang="en-US" sz="4000" b="1" dirty="0">
                <a:solidFill>
                  <a:srgbClr val="000090"/>
                </a:solidFill>
                <a:latin typeface="Catamaran" charset="0"/>
                <a:cs typeface="Catamaran" charset="0"/>
              </a:rPr>
            </a:br>
            <a:r>
              <a:rPr lang="en-US" sz="4000" b="1" dirty="0">
                <a:solidFill>
                  <a:srgbClr val="000090"/>
                </a:solidFill>
                <a:latin typeface="Catamaran" charset="0"/>
                <a:cs typeface="Catamaran" charset="0"/>
              </a:rPr>
              <a:t>biological data</a:t>
            </a:r>
          </a:p>
        </p:txBody>
      </p:sp>
    </p:spTree>
    <p:extLst>
      <p:ext uri="{BB962C8B-B14F-4D97-AF65-F5344CB8AC3E}">
        <p14:creationId xmlns:p14="http://schemas.microsoft.com/office/powerpoint/2010/main" val="1444989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EAC8-8692-F44F-AF39-196A9BBE7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sz="3600" dirty="0"/>
              <a:t>Clustering as an optimization problem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375533-F410-F74E-B120-BDBA7A700860}"/>
              </a:ext>
            </a:extLst>
          </p:cNvPr>
          <p:cNvSpPr/>
          <p:nvPr/>
        </p:nvSpPr>
        <p:spPr>
          <a:xfrm>
            <a:off x="741967" y="1225297"/>
            <a:ext cx="80538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kern="0" dirty="0">
                <a:solidFill>
                  <a:srgbClr val="000000"/>
                </a:solidFill>
                <a:latin typeface="Catamaran"/>
                <a:cs typeface="Catamaran"/>
              </a:rPr>
              <a:t>What is an appropriate loss function (objective function, score)</a:t>
            </a:r>
          </a:p>
        </p:txBody>
      </p:sp>
      <p:pic>
        <p:nvPicPr>
          <p:cNvPr id="5" name="Picture 2" descr="K-Means Clustering Algorithm">
            <a:extLst>
              <a:ext uri="{FF2B5EF4-FFF2-40B4-BE49-F238E27FC236}">
                <a16:creationId xmlns:a16="http://schemas.microsoft.com/office/drawing/2014/main" id="{3E25DE91-3202-7F4B-80BE-255ED8C9D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27" y="1723405"/>
            <a:ext cx="51181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609E664-3232-044E-B585-AF842A52ED24}"/>
                  </a:ext>
                </a:extLst>
              </p:cNvPr>
              <p:cNvSpPr/>
              <p:nvPr/>
            </p:nvSpPr>
            <p:spPr>
              <a:xfrm>
                <a:off x="4581053" y="4469342"/>
                <a:ext cx="452925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/>
                <a:r>
                  <a:rPr lang="en-US" sz="2400" b="1" kern="0" dirty="0">
                    <a:solidFill>
                      <a:srgbClr val="000000"/>
                    </a:solidFill>
                    <a:latin typeface="Catamaran"/>
                    <a:cs typeface="Catamaran"/>
                  </a:rPr>
                  <a:t>Input: </a:t>
                </a:r>
                <a:r>
                  <a:rPr lang="en-US" sz="2400" kern="0" dirty="0">
                    <a:solidFill>
                      <a:srgbClr val="000000"/>
                    </a:solidFill>
                    <a:latin typeface="Catamaran"/>
                    <a:cs typeface="Catamaran"/>
                  </a:rPr>
                  <a:t>collection of points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tamaran"/>
                      </a:rPr>
                      <m:t>𝑋</m:t>
                    </m:r>
                  </m:oMath>
                </a14:m>
                <a:endParaRPr lang="en-US" sz="2400" kern="0" dirty="0">
                  <a:solidFill>
                    <a:srgbClr val="000000"/>
                  </a:solidFill>
                  <a:latin typeface="Catamaran"/>
                  <a:cs typeface="Catamaran"/>
                </a:endParaRPr>
              </a:p>
              <a:p>
                <a:pPr eaLnBrk="1" hangingPunct="1"/>
                <a:r>
                  <a:rPr lang="en-US" sz="2400" b="1" kern="0" dirty="0">
                    <a:solidFill>
                      <a:srgbClr val="000000"/>
                    </a:solidFill>
                    <a:latin typeface="Catamaran"/>
                    <a:cs typeface="Catamaran"/>
                  </a:rPr>
                  <a:t>Output: </a:t>
                </a:r>
                <a:r>
                  <a:rPr lang="en-US" sz="2400" kern="0" dirty="0">
                    <a:solidFill>
                      <a:srgbClr val="000000"/>
                    </a:solidFill>
                    <a:latin typeface="Catamaran"/>
                    <a:cs typeface="Catamaran"/>
                  </a:rPr>
                  <a:t>cluster assignment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tamaran"/>
                      </a:rPr>
                      <m:t>𝑐</m:t>
                    </m:r>
                    <m:r>
                      <a:rPr lang="en-US" sz="240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tamaran"/>
                      </a:rPr>
                      <m:t>(</m:t>
                    </m:r>
                    <m:r>
                      <a:rPr lang="en-US" sz="240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tamaran"/>
                      </a:rPr>
                      <m:t>𝑋</m:t>
                    </m:r>
                  </m:oMath>
                </a14:m>
                <a:r>
                  <a:rPr lang="en-US" sz="2400" kern="0" dirty="0">
                    <a:solidFill>
                      <a:srgbClr val="000000"/>
                    </a:solidFill>
                    <a:latin typeface="Catamaran"/>
                    <a:cs typeface="Catamaran"/>
                  </a:rPr>
                  <a:t>)</a:t>
                </a:r>
              </a:p>
              <a:p>
                <a:pPr eaLnBrk="1" hangingPunct="1"/>
                <a:r>
                  <a:rPr lang="en-US" sz="2400" b="1" kern="0" dirty="0">
                    <a:solidFill>
                      <a:srgbClr val="000000"/>
                    </a:solidFill>
                    <a:latin typeface="Catamaran"/>
                    <a:cs typeface="Catamaran"/>
                  </a:rPr>
                  <a:t>Optimize: </a:t>
                </a:r>
                <a:r>
                  <a:rPr lang="en-US" sz="2400" kern="0" dirty="0">
                    <a:solidFill>
                      <a:srgbClr val="000000"/>
                    </a:solidFill>
                    <a:latin typeface="Catamaran"/>
                    <a:cs typeface="Catamaran"/>
                  </a:rPr>
                  <a:t>loss function L[c(X)]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609E664-3232-044E-B585-AF842A52E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053" y="4469342"/>
                <a:ext cx="4529258" cy="1200329"/>
              </a:xfrm>
              <a:prstGeom prst="rect">
                <a:avLst/>
              </a:prstGeom>
              <a:blipFill>
                <a:blip r:embed="rId3"/>
                <a:stretch>
                  <a:fillRect l="-1955" t="-3125" b="-1041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3107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3DD4B-6387-C142-A03B-F636FC15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BA5E0-0D14-A740-82E5-91C03A9FD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19"/>
            <a:ext cx="2667000" cy="4525963"/>
          </a:xfrm>
        </p:spPr>
        <p:txBody>
          <a:bodyPr/>
          <a:lstStyle/>
          <a:p>
            <a:r>
              <a:rPr lang="en-US" sz="2800" dirty="0"/>
              <a:t>k</a:t>
            </a:r>
            <a:r>
              <a:rPr lang="en-IL" sz="2800" dirty="0"/>
              <a:t>-means</a:t>
            </a:r>
          </a:p>
          <a:p>
            <a:r>
              <a:rPr lang="en-IL" sz="2800" dirty="0"/>
              <a:t>Linkage</a:t>
            </a:r>
          </a:p>
          <a:p>
            <a:pPr lvl="1"/>
            <a:r>
              <a:rPr lang="en-US" sz="1800" dirty="0"/>
              <a:t>a</a:t>
            </a:r>
            <a:r>
              <a:rPr lang="en-IL" sz="1800" dirty="0"/>
              <a:t>verage</a:t>
            </a:r>
          </a:p>
          <a:p>
            <a:pPr lvl="1"/>
            <a:r>
              <a:rPr lang="en-US" sz="1800" dirty="0"/>
              <a:t>S</a:t>
            </a:r>
            <a:r>
              <a:rPr lang="en-IL" sz="1800" dirty="0"/>
              <a:t>hort</a:t>
            </a:r>
          </a:p>
          <a:p>
            <a:pPr lvl="1"/>
            <a:r>
              <a:rPr lang="en-IL" sz="1800" dirty="0"/>
              <a:t>complete</a:t>
            </a:r>
          </a:p>
          <a:p>
            <a:r>
              <a:rPr lang="en-IL" sz="2800" dirty="0"/>
              <a:t>Spectral clustering</a:t>
            </a:r>
          </a:p>
          <a:p>
            <a:r>
              <a:rPr lang="en-US" sz="2800" dirty="0"/>
              <a:t>Y</a:t>
            </a:r>
            <a:r>
              <a:rPr lang="en-IL" sz="2800" dirty="0"/>
              <a:t>ou-name-it clustering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18D6F5C-2BA5-044E-86C9-6A031A31C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027" y="1828800"/>
            <a:ext cx="5673550" cy="337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1A63373-878B-DB4F-838E-04DD44ED83C2}"/>
              </a:ext>
            </a:extLst>
          </p:cNvPr>
          <p:cNvSpPr/>
          <p:nvPr/>
        </p:nvSpPr>
        <p:spPr>
          <a:xfrm>
            <a:off x="4876800" y="644486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L" sz="1200" i="1" dirty="0"/>
              <a:t>https://scikit-learn.org/stable/modules/clustering.html</a:t>
            </a:r>
          </a:p>
        </p:txBody>
      </p:sp>
    </p:spTree>
    <p:extLst>
      <p:ext uri="{BB962C8B-B14F-4D97-AF65-F5344CB8AC3E}">
        <p14:creationId xmlns:p14="http://schemas.microsoft.com/office/powerpoint/2010/main" val="4073591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K-Means Clustering Algorithm">
            <a:extLst>
              <a:ext uri="{FF2B5EF4-FFF2-40B4-BE49-F238E27FC236}">
                <a16:creationId xmlns:a16="http://schemas.microsoft.com/office/drawing/2014/main" id="{106961BF-BBDC-7648-8FDD-C887163470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48" t="14307"/>
          <a:stretch/>
        </p:blipFill>
        <p:spPr bwMode="auto">
          <a:xfrm>
            <a:off x="1143000" y="2209800"/>
            <a:ext cx="4495800" cy="435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34EAC8-8692-F44F-AF39-196A9BBE7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k-means: minimize distance of points from centers of their clusters</a:t>
            </a:r>
            <a:br>
              <a:rPr lang="en-US" sz="3600" dirty="0"/>
            </a:br>
            <a:r>
              <a:rPr lang="en-US" sz="3600" dirty="0"/>
              <a:t>f</a:t>
            </a:r>
            <a:endParaRPr lang="en-IL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375533-F410-F74E-B120-BDBA7A700860}"/>
              </a:ext>
            </a:extLst>
          </p:cNvPr>
          <p:cNvSpPr/>
          <p:nvPr/>
        </p:nvSpPr>
        <p:spPr>
          <a:xfrm>
            <a:off x="741967" y="1225297"/>
            <a:ext cx="80538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kern="0" dirty="0">
                <a:solidFill>
                  <a:srgbClr val="000000"/>
                </a:solidFill>
                <a:latin typeface="Catamaran"/>
                <a:cs typeface="Catamaran"/>
              </a:rPr>
              <a:t>What is an appropriate loss function (objective function, score)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609E664-3232-044E-B585-AF842A52ED24}"/>
                  </a:ext>
                </a:extLst>
              </p:cNvPr>
              <p:cNvSpPr/>
              <p:nvPr/>
            </p:nvSpPr>
            <p:spPr>
              <a:xfrm>
                <a:off x="5168396" y="2345663"/>
                <a:ext cx="360913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/>
                <a:r>
                  <a:rPr lang="en-US" sz="2000" b="1" kern="0" dirty="0">
                    <a:solidFill>
                      <a:srgbClr val="000000"/>
                    </a:solidFill>
                    <a:latin typeface="Catamaran"/>
                    <a:cs typeface="Catamaran"/>
                  </a:rPr>
                  <a:t>Input: </a:t>
                </a:r>
                <a:r>
                  <a:rPr lang="en-US" sz="2000" kern="0" dirty="0">
                    <a:solidFill>
                      <a:srgbClr val="000000"/>
                    </a:solidFill>
                    <a:latin typeface="Catamaran"/>
                    <a:cs typeface="Catamaran"/>
                  </a:rPr>
                  <a:t>collection of points </a:t>
                </a:r>
                <a14:m>
                  <m:oMath xmlns:m="http://schemas.openxmlformats.org/officeDocument/2006/math">
                    <m:r>
                      <a:rPr lang="en-US" sz="200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tamaran"/>
                      </a:rPr>
                      <m:t>𝑋</m:t>
                    </m:r>
                  </m:oMath>
                </a14:m>
                <a:endParaRPr lang="en-US" sz="2000" kern="0" dirty="0">
                  <a:solidFill>
                    <a:srgbClr val="000000"/>
                  </a:solidFill>
                  <a:latin typeface="Catamaran"/>
                  <a:cs typeface="Catamaran"/>
                </a:endParaRPr>
              </a:p>
              <a:p>
                <a:pPr eaLnBrk="1" hangingPunct="1"/>
                <a:r>
                  <a:rPr lang="en-US" sz="2000" b="1" kern="0" dirty="0">
                    <a:solidFill>
                      <a:srgbClr val="000000"/>
                    </a:solidFill>
                    <a:latin typeface="Catamaran"/>
                    <a:cs typeface="Catamaran"/>
                  </a:rPr>
                  <a:t>Output: </a:t>
                </a:r>
                <a:r>
                  <a:rPr lang="en-US" sz="2000" kern="0" dirty="0">
                    <a:solidFill>
                      <a:srgbClr val="000000"/>
                    </a:solidFill>
                    <a:latin typeface="Catamaran"/>
                    <a:cs typeface="Catamaran"/>
                  </a:rPr>
                  <a:t>cluster assignment </a:t>
                </a:r>
                <a14:m>
                  <m:oMath xmlns:m="http://schemas.openxmlformats.org/officeDocument/2006/math">
                    <m:r>
                      <a:rPr lang="en-US" sz="200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tamaran"/>
                      </a:rPr>
                      <m:t>𝑐</m:t>
                    </m:r>
                    <m:r>
                      <a:rPr lang="en-US" sz="200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tamaran"/>
                      </a:rPr>
                      <m:t>(</m:t>
                    </m:r>
                    <m:r>
                      <a:rPr lang="en-US" sz="200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tamaran"/>
                      </a:rPr>
                      <m:t>𝑋</m:t>
                    </m:r>
                  </m:oMath>
                </a14:m>
                <a:r>
                  <a:rPr lang="en-US" sz="2000" kern="0" dirty="0">
                    <a:solidFill>
                      <a:srgbClr val="000000"/>
                    </a:solidFill>
                    <a:latin typeface="Catamaran"/>
                    <a:cs typeface="Catamaran"/>
                  </a:rPr>
                  <a:t>)</a:t>
                </a:r>
              </a:p>
              <a:p>
                <a:pPr eaLnBrk="1" hangingPunct="1"/>
                <a:r>
                  <a:rPr lang="en-US" sz="2000" b="1" kern="0" dirty="0">
                    <a:solidFill>
                      <a:srgbClr val="000000"/>
                    </a:solidFill>
                    <a:latin typeface="Catamaran"/>
                    <a:cs typeface="Catamaran"/>
                  </a:rPr>
                  <a:t>Optimize: </a:t>
                </a:r>
                <a:r>
                  <a:rPr lang="en-US" sz="2000" kern="0" dirty="0">
                    <a:solidFill>
                      <a:srgbClr val="000000"/>
                    </a:solidFill>
                    <a:latin typeface="Catamaran"/>
                    <a:cs typeface="Catamaran"/>
                  </a:rPr>
                  <a:t>loss function L[c(X)]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609E664-3232-044E-B585-AF842A52E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396" y="2345663"/>
                <a:ext cx="3609130" cy="1015663"/>
              </a:xfrm>
              <a:prstGeom prst="rect">
                <a:avLst/>
              </a:prstGeom>
              <a:blipFill>
                <a:blip r:embed="rId3"/>
                <a:stretch>
                  <a:fillRect l="-2105" t="-3704" b="-98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0A52F96-913A-8F4E-B00B-136D93CBD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100" y="3534928"/>
            <a:ext cx="3314700" cy="673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C13BAC-7953-B344-8478-31649B7AE5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3142" y="4213472"/>
            <a:ext cx="2565400" cy="1143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4052B72-4E3D-0F43-856C-97FF2C7797BF}"/>
                  </a:ext>
                </a:extLst>
              </p:cNvPr>
              <p:cNvSpPr/>
              <p:nvPr/>
            </p:nvSpPr>
            <p:spPr>
              <a:xfrm>
                <a:off x="3581400" y="3361326"/>
                <a:ext cx="5573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kern="0" dirty="0">
                  <a:solidFill>
                    <a:srgbClr val="000000"/>
                  </a:solidFill>
                  <a:latin typeface="Catamaran"/>
                  <a:cs typeface="Catamaran"/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4052B72-4E3D-0F43-856C-97FF2C7797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3361326"/>
                <a:ext cx="557397" cy="461665"/>
              </a:xfrm>
              <a:prstGeom prst="rect">
                <a:avLst/>
              </a:prstGeom>
              <a:blipFill>
                <a:blip r:embed="rId6"/>
                <a:stretch>
                  <a:fillRect l="-2273" b="-1081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BEF4675-584C-8C48-B300-89AA511390CB}"/>
                  </a:ext>
                </a:extLst>
              </p:cNvPr>
              <p:cNvSpPr/>
              <p:nvPr/>
            </p:nvSpPr>
            <p:spPr>
              <a:xfrm>
                <a:off x="2130042" y="4724400"/>
                <a:ext cx="564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kern="0" dirty="0">
                  <a:solidFill>
                    <a:srgbClr val="000000"/>
                  </a:solidFill>
                  <a:latin typeface="Catamaran"/>
                  <a:cs typeface="Catamaran"/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BEF4675-584C-8C48-B300-89AA511390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042" y="4724400"/>
                <a:ext cx="564514" cy="461665"/>
              </a:xfrm>
              <a:prstGeom prst="rect">
                <a:avLst/>
              </a:prstGeom>
              <a:blipFill>
                <a:blip r:embed="rId7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24762F-02FF-C74D-84B5-61781FF220BB}"/>
                  </a:ext>
                </a:extLst>
              </p:cNvPr>
              <p:cNvSpPr/>
              <p:nvPr/>
            </p:nvSpPr>
            <p:spPr>
              <a:xfrm>
                <a:off x="4162581" y="5257800"/>
                <a:ext cx="564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kern="0" dirty="0">
                  <a:solidFill>
                    <a:srgbClr val="000000"/>
                  </a:solidFill>
                  <a:latin typeface="Catamaran"/>
                  <a:cs typeface="Catamaran"/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24762F-02FF-C74D-84B5-61781FF22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581" y="5257800"/>
                <a:ext cx="564514" cy="461665"/>
              </a:xfrm>
              <a:prstGeom prst="rect">
                <a:avLst/>
              </a:prstGeom>
              <a:blipFill>
                <a:blip r:embed="rId8"/>
                <a:stretch>
                  <a:fillRect l="-2222" b="-810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9932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EAC8-8692-F44F-AF39-196A9BBE7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r>
              <a:rPr lang="en-US" sz="3600" dirty="0"/>
              <a:t>Average linkage (hierarchical clustering)</a:t>
            </a:r>
            <a:endParaRPr lang="en-IL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375533-F410-F74E-B120-BDBA7A700860}"/>
              </a:ext>
            </a:extLst>
          </p:cNvPr>
          <p:cNvSpPr/>
          <p:nvPr/>
        </p:nvSpPr>
        <p:spPr>
          <a:xfrm>
            <a:off x="741967" y="1225297"/>
            <a:ext cx="80538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kern="0" dirty="0">
                <a:solidFill>
                  <a:srgbClr val="000000"/>
                </a:solidFill>
                <a:latin typeface="Catamaran"/>
                <a:cs typeface="Catamaran"/>
              </a:rPr>
              <a:t>What is an appropriate loss function (objective function, score)</a:t>
            </a:r>
          </a:p>
        </p:txBody>
      </p:sp>
      <p:pic>
        <p:nvPicPr>
          <p:cNvPr id="12" name="Picture 2" descr="K-Means Clustering Algorithm">
            <a:extLst>
              <a:ext uri="{FF2B5EF4-FFF2-40B4-BE49-F238E27FC236}">
                <a16:creationId xmlns:a16="http://schemas.microsoft.com/office/drawing/2014/main" id="{5D4469F6-D5E6-324B-AF9C-79363B6BB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27" y="1723405"/>
            <a:ext cx="51181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27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E947E-07B9-814D-8C92-E9429EE28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</a:t>
            </a:r>
            <a:r>
              <a:rPr lang="en-IL" sz="3200" dirty="0"/>
              <a:t>-means and average clustering favor compactness over coonectivity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A066FF-96EA-4B48-ABAC-038290BDE8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481"/>
          <a:stretch/>
        </p:blipFill>
        <p:spPr>
          <a:xfrm>
            <a:off x="163009" y="1905000"/>
            <a:ext cx="8817981" cy="410197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9340012-7596-AD4B-877F-4B7D7D7B35D9}"/>
              </a:ext>
            </a:extLst>
          </p:cNvPr>
          <p:cNvSpPr/>
          <p:nvPr/>
        </p:nvSpPr>
        <p:spPr>
          <a:xfrm>
            <a:off x="4571999" y="6494336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L" sz="1100" dirty="0"/>
              <a:t>https://www.cs.cmu.edu/~aarti/Class/10701/slides/Lecture21_2.pdf</a:t>
            </a:r>
          </a:p>
        </p:txBody>
      </p:sp>
    </p:spTree>
    <p:extLst>
      <p:ext uri="{BB962C8B-B14F-4D97-AF65-F5344CB8AC3E}">
        <p14:creationId xmlns:p14="http://schemas.microsoft.com/office/powerpoint/2010/main" val="4085668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EAC8-8692-F44F-AF39-196A9BBE7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r>
              <a:rPr lang="en-US" sz="3600" dirty="0"/>
              <a:t>Spectral clustering</a:t>
            </a:r>
            <a:endParaRPr lang="en-IL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375533-F410-F74E-B120-BDBA7A700860}"/>
              </a:ext>
            </a:extLst>
          </p:cNvPr>
          <p:cNvSpPr/>
          <p:nvPr/>
        </p:nvSpPr>
        <p:spPr>
          <a:xfrm>
            <a:off x="741967" y="1225297"/>
            <a:ext cx="80538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kern="0" dirty="0">
                <a:solidFill>
                  <a:srgbClr val="000000"/>
                </a:solidFill>
                <a:latin typeface="Catamaran"/>
                <a:cs typeface="Catamaran"/>
              </a:rPr>
              <a:t>What is an appropriate loss function (objective function, score)</a:t>
            </a:r>
          </a:p>
        </p:txBody>
      </p:sp>
      <p:pic>
        <p:nvPicPr>
          <p:cNvPr id="12" name="Picture 2" descr="K-Means Clustering Algorithm">
            <a:extLst>
              <a:ext uri="{FF2B5EF4-FFF2-40B4-BE49-F238E27FC236}">
                <a16:creationId xmlns:a16="http://schemas.microsoft.com/office/drawing/2014/main" id="{5D4469F6-D5E6-324B-AF9C-79363B6BB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27" y="1723405"/>
            <a:ext cx="51181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836EE73-12CB-C048-844C-0B2B614C9E8F}"/>
              </a:ext>
            </a:extLst>
          </p:cNvPr>
          <p:cNvSpPr/>
          <p:nvPr/>
        </p:nvSpPr>
        <p:spPr>
          <a:xfrm>
            <a:off x="4572000" y="619351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L" dirty="0"/>
              <a:t>https://www.cs.cmu.edu/~aarti/Class/10701/slides/Lecture21_2.pdf</a:t>
            </a:r>
          </a:p>
        </p:txBody>
      </p:sp>
    </p:spTree>
    <p:extLst>
      <p:ext uri="{BB962C8B-B14F-4D97-AF65-F5344CB8AC3E}">
        <p14:creationId xmlns:p14="http://schemas.microsoft.com/office/powerpoint/2010/main" val="1156524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A562-AA55-4446-96F9-4375C0F3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0CAD3-9908-E946-B547-9C456DE03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1447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25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73" tIns="45687" rIns="91373" bIns="45687" numCol="1" anchor="ctr" anchorCtr="0" compatLnSpc="1">
            <a:prstTxWarp prst="textNoShape">
              <a:avLst/>
            </a:prstTxWarp>
          </a:bodyPr>
          <a:lstStyle/>
          <a:p>
            <a:pPr defTabSz="456869" eaLnBrk="0" hangingPunct="0"/>
            <a:r>
              <a:rPr lang="en-US" sz="3800" kern="1200" dirty="0">
                <a:solidFill>
                  <a:srgbClr val="17375E"/>
                </a:solidFill>
                <a:latin typeface="Catamaran SemiBold"/>
                <a:ea typeface="ＭＳ Ｐゴシック" charset="0"/>
                <a:cs typeface="Catamaran SemiBold"/>
              </a:rPr>
              <a:t>The Protein Fold Universe</a:t>
            </a:r>
          </a:p>
        </p:txBody>
      </p:sp>
      <p:grpSp>
        <p:nvGrpSpPr>
          <p:cNvPr id="1248259" name="Group 3"/>
          <p:cNvGrpSpPr>
            <a:grpSpLocks/>
          </p:cNvGrpSpPr>
          <p:nvPr/>
        </p:nvGrpSpPr>
        <p:grpSpPr bwMode="auto">
          <a:xfrm>
            <a:off x="2514614" y="1752600"/>
            <a:ext cx="4022725" cy="3962400"/>
            <a:chOff x="1402" y="1104"/>
            <a:chExt cx="2928" cy="2880"/>
          </a:xfrm>
        </p:grpSpPr>
        <p:sp>
          <p:nvSpPr>
            <p:cNvPr id="1248260" name="Oval 4"/>
            <p:cNvSpPr>
              <a:spLocks noChangeArrowheads="1"/>
            </p:cNvSpPr>
            <p:nvPr/>
          </p:nvSpPr>
          <p:spPr bwMode="auto">
            <a:xfrm>
              <a:off x="1402" y="1104"/>
              <a:ext cx="2928" cy="288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  <a:cs typeface="Arial" charset="0"/>
              </a:endParaRPr>
            </a:p>
          </p:txBody>
        </p:sp>
        <p:pic>
          <p:nvPicPr>
            <p:cNvPr id="1248261" name="Picture 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620"/>
            <a:stretch>
              <a:fillRect/>
            </a:stretch>
          </p:blipFill>
          <p:spPr bwMode="auto">
            <a:xfrm>
              <a:off x="2314" y="3168"/>
              <a:ext cx="413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248262" name="Picture 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620"/>
            <a:stretch>
              <a:fillRect/>
            </a:stretch>
          </p:blipFill>
          <p:spPr bwMode="auto">
            <a:xfrm>
              <a:off x="3082" y="1872"/>
              <a:ext cx="749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248263" name="Picture 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78" r="3978" b="4091"/>
            <a:stretch>
              <a:fillRect/>
            </a:stretch>
          </p:blipFill>
          <p:spPr bwMode="auto">
            <a:xfrm>
              <a:off x="2170" y="1440"/>
              <a:ext cx="336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248264" name="Picture 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78" r="3978" b="4091"/>
            <a:stretch>
              <a:fillRect/>
            </a:stretch>
          </p:blipFill>
          <p:spPr bwMode="auto">
            <a:xfrm>
              <a:off x="2938" y="2736"/>
              <a:ext cx="912" cy="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248265" name="Picture 9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" y="2112"/>
              <a:ext cx="768" cy="5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8266" name="Picture 10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6" y="2064"/>
              <a:ext cx="480" cy="52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8267" name="Picture 11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78" r="3978" b="4091"/>
            <a:stretch>
              <a:fillRect/>
            </a:stretch>
          </p:blipFill>
          <p:spPr bwMode="auto">
            <a:xfrm>
              <a:off x="2026" y="2448"/>
              <a:ext cx="24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248268" name="Oval 12"/>
            <p:cNvSpPr>
              <a:spLocks noChangeArrowheads="1"/>
            </p:cNvSpPr>
            <p:nvPr/>
          </p:nvSpPr>
          <p:spPr bwMode="auto">
            <a:xfrm>
              <a:off x="1978" y="2208"/>
              <a:ext cx="48" cy="4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  <a:cs typeface="Arial" charset="0"/>
              </a:endParaRPr>
            </a:p>
          </p:txBody>
        </p:sp>
        <p:sp>
          <p:nvSpPr>
            <p:cNvPr id="1248269" name="Oval 13"/>
            <p:cNvSpPr>
              <a:spLocks noChangeArrowheads="1"/>
            </p:cNvSpPr>
            <p:nvPr/>
          </p:nvSpPr>
          <p:spPr bwMode="auto">
            <a:xfrm>
              <a:off x="1786" y="3168"/>
              <a:ext cx="48" cy="4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  <a:cs typeface="Arial" charset="0"/>
              </a:endParaRPr>
            </a:p>
          </p:txBody>
        </p:sp>
        <p:sp>
          <p:nvSpPr>
            <p:cNvPr id="1248270" name="Oval 14"/>
            <p:cNvSpPr>
              <a:spLocks noChangeArrowheads="1"/>
            </p:cNvSpPr>
            <p:nvPr/>
          </p:nvSpPr>
          <p:spPr bwMode="auto">
            <a:xfrm>
              <a:off x="3322" y="2496"/>
              <a:ext cx="96" cy="96"/>
            </a:xfrm>
            <a:prstGeom prst="ellipse">
              <a:avLst/>
            </a:prstGeom>
            <a:gradFill rotWithShape="0">
              <a:gsLst>
                <a:gs pos="0">
                  <a:srgbClr val="B3B900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  <a:cs typeface="Arial" charset="0"/>
              </a:endParaRPr>
            </a:p>
          </p:txBody>
        </p:sp>
        <p:sp>
          <p:nvSpPr>
            <p:cNvPr id="1248271" name="Oval 15"/>
            <p:cNvSpPr>
              <a:spLocks noChangeArrowheads="1"/>
            </p:cNvSpPr>
            <p:nvPr/>
          </p:nvSpPr>
          <p:spPr bwMode="auto">
            <a:xfrm>
              <a:off x="2746" y="3648"/>
              <a:ext cx="48" cy="4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  <a:cs typeface="Arial" charset="0"/>
              </a:endParaRPr>
            </a:p>
          </p:txBody>
        </p:sp>
        <p:sp>
          <p:nvSpPr>
            <p:cNvPr id="1248272" name="Oval 16"/>
            <p:cNvSpPr>
              <a:spLocks noChangeArrowheads="1"/>
            </p:cNvSpPr>
            <p:nvPr/>
          </p:nvSpPr>
          <p:spPr bwMode="auto">
            <a:xfrm>
              <a:off x="2362" y="2880"/>
              <a:ext cx="48" cy="4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  <a:cs typeface="Arial" charset="0"/>
              </a:endParaRPr>
            </a:p>
          </p:txBody>
        </p:sp>
        <p:pic>
          <p:nvPicPr>
            <p:cNvPr id="1248273" name="Pictur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620"/>
            <a:stretch>
              <a:fillRect/>
            </a:stretch>
          </p:blipFill>
          <p:spPr bwMode="auto">
            <a:xfrm>
              <a:off x="2506" y="1200"/>
              <a:ext cx="24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248274" name="Picture 18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8" y="1440"/>
              <a:ext cx="262" cy="19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48275" name="Oval 19"/>
            <p:cNvSpPr>
              <a:spLocks noChangeArrowheads="1"/>
            </p:cNvSpPr>
            <p:nvPr/>
          </p:nvSpPr>
          <p:spPr bwMode="auto">
            <a:xfrm>
              <a:off x="3418" y="1392"/>
              <a:ext cx="96" cy="96"/>
            </a:xfrm>
            <a:prstGeom prst="ellipse">
              <a:avLst/>
            </a:prstGeom>
            <a:gradFill rotWithShape="0">
              <a:gsLst>
                <a:gs pos="0">
                  <a:srgbClr val="B3B900"/>
                </a:gs>
                <a:gs pos="100000">
                  <a:srgbClr val="B760F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  <a:cs typeface="Arial" charset="0"/>
              </a:endParaRPr>
            </a:p>
          </p:txBody>
        </p:sp>
        <p:sp>
          <p:nvSpPr>
            <p:cNvPr id="1248276" name="Oval 20"/>
            <p:cNvSpPr>
              <a:spLocks noChangeArrowheads="1"/>
            </p:cNvSpPr>
            <p:nvPr/>
          </p:nvSpPr>
          <p:spPr bwMode="auto">
            <a:xfrm>
              <a:off x="2074" y="1584"/>
              <a:ext cx="48" cy="4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  <a:cs typeface="Arial" charset="0"/>
              </a:endParaRPr>
            </a:p>
          </p:txBody>
        </p:sp>
        <p:pic>
          <p:nvPicPr>
            <p:cNvPr id="1248277" name="Picture 21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78" r="3978" b="4091"/>
            <a:stretch>
              <a:fillRect/>
            </a:stretch>
          </p:blipFill>
          <p:spPr bwMode="auto">
            <a:xfrm>
              <a:off x="1882" y="3456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248278" name="Picture 2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620"/>
            <a:stretch>
              <a:fillRect/>
            </a:stretch>
          </p:blipFill>
          <p:spPr bwMode="auto">
            <a:xfrm>
              <a:off x="1498" y="2256"/>
              <a:ext cx="192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1248279" name="Text Box 23"/>
          <p:cNvSpPr txBox="1">
            <a:spLocks noChangeArrowheads="1"/>
          </p:cNvSpPr>
          <p:nvPr/>
        </p:nvSpPr>
        <p:spPr bwMode="auto">
          <a:xfrm>
            <a:off x="500427" y="1429005"/>
            <a:ext cx="3695818" cy="64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373" tIns="45687" rIns="91373" bIns="45687">
            <a:spAutoFit/>
          </a:bodyPr>
          <a:lstStyle/>
          <a:p>
            <a:pPr eaLnBrk="0" hangingPunct="0"/>
            <a:r>
              <a:rPr lang="en-US" sz="3600" dirty="0">
                <a:solidFill>
                  <a:srgbClr val="000000"/>
                </a:solidFill>
                <a:latin typeface="Catamaran"/>
                <a:cs typeface="Catamaran"/>
              </a:rPr>
              <a:t>How big is it?</a:t>
            </a:r>
          </a:p>
        </p:txBody>
      </p:sp>
      <p:sp>
        <p:nvSpPr>
          <p:cNvPr id="1248280" name="Text Box 24"/>
          <p:cNvSpPr txBox="1">
            <a:spLocks noChangeArrowheads="1"/>
          </p:cNvSpPr>
          <p:nvPr/>
        </p:nvSpPr>
        <p:spPr bwMode="auto">
          <a:xfrm>
            <a:off x="457200" y="2122635"/>
            <a:ext cx="4190999" cy="2194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373" tIns="45687" rIns="91373" bIns="45687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sz="3600" dirty="0">
                <a:solidFill>
                  <a:srgbClr val="000000"/>
                </a:solidFill>
                <a:latin typeface="Catamaran"/>
                <a:cs typeface="Catamaran"/>
              </a:rPr>
              <a:t>500? </a:t>
            </a:r>
            <a:br>
              <a:rPr lang="en-US" sz="3600" dirty="0">
                <a:solidFill>
                  <a:srgbClr val="000000"/>
                </a:solidFill>
                <a:latin typeface="Catamaran"/>
                <a:cs typeface="Catamaran"/>
              </a:rPr>
            </a:br>
            <a:r>
              <a:rPr lang="en-US" sz="3600" dirty="0">
                <a:solidFill>
                  <a:srgbClr val="000000"/>
                </a:solidFill>
                <a:latin typeface="Catamaran"/>
                <a:cs typeface="Catamaran"/>
              </a:rPr>
              <a:t>2000? </a:t>
            </a:r>
            <a:br>
              <a:rPr lang="en-US" sz="3600" dirty="0">
                <a:solidFill>
                  <a:srgbClr val="000000"/>
                </a:solidFill>
                <a:latin typeface="Catamaran"/>
                <a:cs typeface="Catamaran"/>
              </a:rPr>
            </a:br>
            <a:r>
              <a:rPr lang="en-US" sz="3600" dirty="0">
                <a:solidFill>
                  <a:srgbClr val="000000"/>
                </a:solidFill>
                <a:latin typeface="Catamaran"/>
                <a:cs typeface="Catamaran"/>
              </a:rPr>
              <a:t>10000?</a:t>
            </a:r>
          </a:p>
        </p:txBody>
      </p:sp>
      <p:sp>
        <p:nvSpPr>
          <p:cNvPr id="1248281" name="Text Box 25"/>
          <p:cNvSpPr txBox="1">
            <a:spLocks noChangeArrowheads="1"/>
          </p:cNvSpPr>
          <p:nvPr/>
        </p:nvSpPr>
        <p:spPr bwMode="auto">
          <a:xfrm rot="-5400000">
            <a:off x="568925" y="4423956"/>
            <a:ext cx="4228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373" tIns="45687" rIns="91373" bIns="45687">
            <a:spAutoFit/>
          </a:bodyPr>
          <a:lstStyle/>
          <a:p>
            <a:pPr eaLnBrk="0" hangingPunct="0"/>
            <a:r>
              <a:rPr lang="en-US" sz="3600">
                <a:solidFill>
                  <a:srgbClr val="000000"/>
                </a:solidFill>
                <a:latin typeface="Catamaran"/>
                <a:cs typeface="Catamaran"/>
              </a:rPr>
              <a:t>8</a:t>
            </a:r>
          </a:p>
        </p:txBody>
      </p:sp>
      <p:sp>
        <p:nvSpPr>
          <p:cNvPr id="1248282" name="Text Box 26"/>
          <p:cNvSpPr txBox="1">
            <a:spLocks noChangeArrowheads="1"/>
          </p:cNvSpPr>
          <p:nvPr/>
        </p:nvSpPr>
        <p:spPr bwMode="auto">
          <a:xfrm>
            <a:off x="1126440" y="4366915"/>
            <a:ext cx="3854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373" tIns="45687" rIns="91373" bIns="45687">
            <a:spAutoFit/>
          </a:bodyPr>
          <a:lstStyle/>
          <a:p>
            <a:pPr eaLnBrk="0" hangingPunct="0"/>
            <a:r>
              <a:rPr lang="en-US" sz="3600" dirty="0">
                <a:solidFill>
                  <a:srgbClr val="000000"/>
                </a:solidFill>
                <a:latin typeface="Catamaran"/>
                <a:cs typeface="Catamaran"/>
              </a:rPr>
              <a:t>?</a:t>
            </a:r>
          </a:p>
        </p:txBody>
      </p:sp>
      <p:sp>
        <p:nvSpPr>
          <p:cNvPr id="1248283" name="Text Box 27"/>
          <p:cNvSpPr txBox="1">
            <a:spLocks noChangeArrowheads="1"/>
          </p:cNvSpPr>
          <p:nvPr/>
        </p:nvSpPr>
        <p:spPr bwMode="auto">
          <a:xfrm>
            <a:off x="1200368" y="5943600"/>
            <a:ext cx="67917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373" tIns="45687" rIns="91373" bIns="45687">
            <a:spAutoFit/>
          </a:bodyPr>
          <a:lstStyle/>
          <a:p>
            <a:pPr eaLnBrk="0" hangingPunct="0"/>
            <a:r>
              <a:rPr lang="en-US" sz="2800" i="1" dirty="0">
                <a:solidFill>
                  <a:srgbClr val="000000"/>
                </a:solidFill>
                <a:latin typeface="Catamaran"/>
                <a:cs typeface="Catamaran"/>
              </a:rPr>
              <a:t>Human genome codes for ~20,000 proteins</a:t>
            </a:r>
          </a:p>
        </p:txBody>
      </p:sp>
    </p:spTree>
    <p:extLst>
      <p:ext uri="{BB962C8B-B14F-4D97-AF65-F5344CB8AC3E}">
        <p14:creationId xmlns:p14="http://schemas.microsoft.com/office/powerpoint/2010/main" val="341260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noFill/>
          <a:ln w="12700">
            <a:noFill/>
            <a:miter lim="400000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73" tIns="45687" rIns="91373" bIns="45687" numCol="1" anchor="ctr" anchorCtr="0" compatLnSpc="1">
            <a:prstTxWarp prst="textNoShape">
              <a:avLst/>
            </a:prstTxWarp>
          </a:bodyPr>
          <a:lstStyle/>
          <a:p>
            <a:pPr marL="40611" marR="40611" defTabSz="456869"/>
            <a:r>
              <a:rPr lang="en-US" sz="4000" b="1" kern="1200">
                <a:solidFill>
                  <a:srgbClr val="17375E"/>
                </a:solidFill>
                <a:uFill>
                  <a:solidFill>
                    <a:srgbClr val="5873E3"/>
                  </a:solidFill>
                </a:uFill>
                <a:latin typeface="Catamaran SemiBold"/>
                <a:cs typeface="Catamaran SemiBold"/>
              </a:rPr>
              <a:t>Only a few folds are found in nature</a:t>
            </a:r>
          </a:p>
        </p:txBody>
      </p:sp>
      <p:pic>
        <p:nvPicPr>
          <p:cNvPr id="259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1435114"/>
            <a:ext cx="5573712" cy="333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59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938" y="2865438"/>
            <a:ext cx="3517900" cy="39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59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4800600"/>
            <a:ext cx="2743200" cy="8636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59080" name="Rectangle 8"/>
          <p:cNvSpPr>
            <a:spLocks noChangeArrowheads="1"/>
          </p:cNvSpPr>
          <p:nvPr/>
        </p:nvSpPr>
        <p:spPr bwMode="auto">
          <a:xfrm>
            <a:off x="1524014" y="4648200"/>
            <a:ext cx="2867025" cy="1009650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FFFF00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373" tIns="45687" rIns="91373" bIns="45687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3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Grp="1" noChangeArrowheads="1"/>
          </p:cNvSpPr>
          <p:nvPr>
            <p:ph type="title"/>
          </p:nvPr>
        </p:nvSpPr>
        <p:spPr>
          <a:xfrm>
            <a:off x="-381000" y="0"/>
            <a:ext cx="9677400" cy="1143000"/>
          </a:xfrm>
          <a:noFill/>
          <a:ln w="12700">
            <a:noFill/>
            <a:miter lim="400000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73" tIns="45687" rIns="91373" bIns="45687" numCol="1" anchor="ctr" anchorCtr="0" compatLnSpc="1">
            <a:prstTxWarp prst="textNoShape">
              <a:avLst/>
            </a:prstTxWarp>
          </a:bodyPr>
          <a:lstStyle/>
          <a:p>
            <a:pPr marL="40611" marR="40611" defTabSz="456869"/>
            <a:r>
              <a:rPr lang="en-US" sz="4000" b="1" kern="1200" dirty="0">
                <a:solidFill>
                  <a:srgbClr val="17375E"/>
                </a:solidFill>
                <a:uFill>
                  <a:solidFill>
                    <a:srgbClr val="5873E3"/>
                  </a:solidFill>
                </a:uFill>
                <a:latin typeface="Catamaran SemiBold"/>
                <a:cs typeface="Catamaran SemiBold"/>
                <a:sym typeface="Arial"/>
              </a:rPr>
              <a:t>Estimates for the number of folds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14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tamaran"/>
                <a:cs typeface="Catamaran"/>
              </a:rPr>
              <a:t>ranges from 1,000 to 10,000, depending on the classification used</a:t>
            </a:r>
          </a:p>
          <a:p>
            <a:r>
              <a:rPr lang="en-US" dirty="0">
                <a:solidFill>
                  <a:srgbClr val="000000"/>
                </a:solidFill>
                <a:latin typeface="Catamaran"/>
                <a:cs typeface="Catamaran"/>
              </a:rPr>
              <a:t>this number is sensitive to the parameters of the classification, i.e., how widely or narrowly fold is defined</a:t>
            </a:r>
          </a:p>
          <a:p>
            <a:r>
              <a:rPr lang="en-US" dirty="0">
                <a:solidFill>
                  <a:srgbClr val="000000"/>
                </a:solidFill>
                <a:latin typeface="Catamaran"/>
                <a:cs typeface="Catamaran"/>
              </a:rPr>
              <a:t>different definitions result in dramatically different estimates</a:t>
            </a:r>
          </a:p>
          <a:p>
            <a:r>
              <a:rPr lang="en-US" dirty="0">
                <a:solidFill>
                  <a:srgbClr val="000000"/>
                </a:solidFill>
                <a:latin typeface="Catamaran"/>
                <a:cs typeface="Catamaran"/>
              </a:rPr>
              <a:t>there is an inherent difficulty in estimating this number because of the vast amount of genomic data that we have not seen yet</a:t>
            </a:r>
          </a:p>
          <a:p>
            <a:endParaRPr lang="en-US" dirty="0">
              <a:solidFill>
                <a:srgbClr val="000000"/>
              </a:solidFill>
              <a:latin typeface="Catamaran"/>
              <a:cs typeface="Catamaran"/>
            </a:endParaRPr>
          </a:p>
          <a:p>
            <a:endParaRPr lang="en-US" dirty="0">
              <a:solidFill>
                <a:srgbClr val="000000"/>
              </a:solidFill>
              <a:latin typeface="Catamaran"/>
              <a:cs typeface="Catamaran"/>
            </a:endParaRPr>
          </a:p>
          <a:p>
            <a:endParaRPr lang="en-US" dirty="0">
              <a:solidFill>
                <a:srgbClr val="000000"/>
              </a:solidFill>
              <a:latin typeface="Catamaran"/>
              <a:cs typeface="Catamaran"/>
            </a:endParaRPr>
          </a:p>
          <a:p>
            <a:endParaRPr lang="en-US" dirty="0">
              <a:solidFill>
                <a:srgbClr val="000000"/>
              </a:solidFill>
              <a:latin typeface="Catamaran"/>
              <a:cs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1421816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22835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39827"/>
            <a:ext cx="7089246" cy="534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345" tIns="45673" rIns="91345" bIns="45673"/>
          <a:lstStyle/>
          <a:p>
            <a:pPr defTabSz="456727">
              <a:defRPr/>
            </a:pPr>
            <a:r>
              <a:rPr lang="en-US" sz="4000" kern="1200" dirty="0">
                <a:solidFill>
                  <a:srgbClr val="17375E"/>
                </a:solidFill>
                <a:latin typeface="Catamaran SemiBold"/>
                <a:cs typeface="Catamaran SemiBold"/>
              </a:rPr>
              <a:t>Growth of unique SCOP folds per year </a:t>
            </a:r>
          </a:p>
        </p:txBody>
      </p:sp>
    </p:spTree>
    <p:extLst>
      <p:ext uri="{BB962C8B-B14F-4D97-AF65-F5344CB8AC3E}">
        <p14:creationId xmlns:p14="http://schemas.microsoft.com/office/powerpoint/2010/main" val="392549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52578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  <a:latin typeface="Catamaran"/>
                <a:cs typeface="Catamaran"/>
              </a:rPr>
              <a:t>SCOP database is a largely manual classification of protein structural domains.</a:t>
            </a:r>
            <a:br>
              <a:rPr lang="en-US" dirty="0">
                <a:solidFill>
                  <a:srgbClr val="000000"/>
                </a:solidFill>
                <a:latin typeface="Catamaran"/>
                <a:cs typeface="Catamaran"/>
              </a:rPr>
            </a:br>
            <a:endParaRPr lang="en-US" dirty="0">
              <a:solidFill>
                <a:srgbClr val="000000"/>
              </a:solidFill>
              <a:latin typeface="Catamaran"/>
              <a:cs typeface="Catamaran"/>
            </a:endParaRPr>
          </a:p>
          <a:p>
            <a:pPr eaLnBrk="1" hangingPunct="1"/>
            <a:r>
              <a:rPr lang="en-US" dirty="0">
                <a:solidFill>
                  <a:srgbClr val="000000"/>
                </a:solidFill>
                <a:latin typeface="Catamaran"/>
                <a:cs typeface="Catamaran"/>
              </a:rPr>
              <a:t>Published in 1995 and updated at least once yearly by </a:t>
            </a:r>
            <a:r>
              <a:rPr lang="en-US" dirty="0">
                <a:solidFill>
                  <a:srgbClr val="000000"/>
                </a:solidFill>
                <a:latin typeface="Catamaran"/>
                <a:cs typeface="Catamaran"/>
                <a:hlinkClick r:id="rId2" tooltip="Alexei G. Murzin"/>
              </a:rPr>
              <a:t>Alexei G. Murzin</a:t>
            </a:r>
            <a:r>
              <a:rPr lang="en-US" dirty="0">
                <a:solidFill>
                  <a:srgbClr val="000000"/>
                </a:solidFill>
                <a:latin typeface="Catamaran"/>
                <a:cs typeface="Catamaran"/>
              </a:rPr>
              <a:t> and his colleagues, upon whose expertise the classification rests.</a:t>
            </a:r>
            <a:br>
              <a:rPr lang="en-US" dirty="0">
                <a:solidFill>
                  <a:srgbClr val="000000"/>
                </a:solidFill>
                <a:latin typeface="Catamaran"/>
                <a:cs typeface="Catamaran"/>
              </a:rPr>
            </a:br>
            <a:endParaRPr lang="en-US" dirty="0">
              <a:solidFill>
                <a:srgbClr val="000000"/>
              </a:solidFill>
              <a:latin typeface="Catamaran"/>
              <a:cs typeface="Catamaran"/>
            </a:endParaRPr>
          </a:p>
        </p:txBody>
      </p:sp>
      <p:sp>
        <p:nvSpPr>
          <p:cNvPr id="3789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1" y="304800"/>
            <a:ext cx="8991600" cy="1143000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rgbClr val="000000"/>
                </a:solidFill>
                <a:latin typeface="Catamaran SemiBold"/>
                <a:cs typeface="Catamaran SemiBold"/>
              </a:rPr>
              <a:t>SCOP </a:t>
            </a:r>
            <a:br>
              <a:rPr lang="en-US" sz="4000" dirty="0">
                <a:latin typeface="Catamaran SemiBold"/>
                <a:cs typeface="Catamaran SemiBold"/>
              </a:rPr>
            </a:br>
            <a:r>
              <a:rPr lang="en-US" sz="4000" b="1" dirty="0">
                <a:latin typeface="Catamaran SemiBold"/>
                <a:cs typeface="Catamaran SemiBold"/>
              </a:rPr>
              <a:t>S</a:t>
            </a:r>
            <a:r>
              <a:rPr lang="en-US" sz="4000" dirty="0">
                <a:solidFill>
                  <a:schemeClr val="tx1"/>
                </a:solidFill>
                <a:latin typeface="Catamaran SemiBold"/>
                <a:cs typeface="Catamaran SemiBold"/>
              </a:rPr>
              <a:t>tructural </a:t>
            </a:r>
            <a:r>
              <a:rPr lang="en-US" sz="4000" b="1" dirty="0">
                <a:latin typeface="Catamaran SemiBold"/>
                <a:cs typeface="Catamaran SemiBold"/>
              </a:rPr>
              <a:t>C</a:t>
            </a:r>
            <a:r>
              <a:rPr lang="en-US" sz="4000" dirty="0">
                <a:solidFill>
                  <a:schemeClr val="tx1"/>
                </a:solidFill>
                <a:latin typeface="Catamaran SemiBold"/>
                <a:cs typeface="Catamaran SemiBold"/>
              </a:rPr>
              <a:t>lassification </a:t>
            </a:r>
            <a:r>
              <a:rPr lang="en-US" sz="4000" b="1" dirty="0">
                <a:latin typeface="Catamaran SemiBold"/>
                <a:cs typeface="Catamaran SemiBold"/>
              </a:rPr>
              <a:t>o</a:t>
            </a:r>
            <a:r>
              <a:rPr lang="en-US" sz="4000" dirty="0">
                <a:solidFill>
                  <a:schemeClr val="tx1"/>
                </a:solidFill>
                <a:latin typeface="Catamaran SemiBold"/>
                <a:cs typeface="Catamaran SemiBold"/>
              </a:rPr>
              <a:t>f </a:t>
            </a:r>
            <a:r>
              <a:rPr lang="en-US" sz="4000" b="1" dirty="0">
                <a:latin typeface="Catamaran SemiBold"/>
                <a:cs typeface="Catamaran SemiBold"/>
              </a:rPr>
              <a:t>P</a:t>
            </a:r>
            <a:r>
              <a:rPr lang="en-US" sz="4000" dirty="0">
                <a:solidFill>
                  <a:schemeClr val="tx1"/>
                </a:solidFill>
                <a:latin typeface="Catamaran SemiBold"/>
                <a:cs typeface="Catamaran SemiBold"/>
              </a:rPr>
              <a:t>roteins</a:t>
            </a:r>
            <a:endParaRPr lang="en-US" sz="4000" dirty="0">
              <a:latin typeface="Catamaran SemiBold"/>
              <a:cs typeface="Catamaran SemiBold"/>
            </a:endParaRPr>
          </a:p>
        </p:txBody>
      </p:sp>
      <p:pic>
        <p:nvPicPr>
          <p:cNvPr id="37893" name="Picture 6" descr="scop_logo_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181600"/>
            <a:ext cx="3352800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110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933" y="304800"/>
            <a:ext cx="9231757" cy="655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91400" y="152402"/>
            <a:ext cx="1120684" cy="646264"/>
          </a:xfrm>
          <a:prstGeom prst="rect">
            <a:avLst/>
          </a:prstGeom>
          <a:noFill/>
        </p:spPr>
        <p:txBody>
          <a:bodyPr wrap="none" lIns="91373" tIns="45687" rIns="91373" bIns="45687" rtlCol="0">
            <a:spAutoFit/>
          </a:bodyPr>
          <a:lstStyle/>
          <a:p>
            <a:r>
              <a:rPr lang="en-US" sz="3600" dirty="0">
                <a:latin typeface="Catamaran Bold"/>
                <a:cs typeface="Catamaran Bold"/>
              </a:rPr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82924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A27C0-A151-4548-AAEF-18271AC6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Why and How should we automate fold classification?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0DD502-AC7B-9149-AC32-7567E0A66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305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350" tIns="45675" rIns="91350" bIns="45675" numCol="1" anchor="t" anchorCtr="0" compatLnSpc="1">
            <a:prstTxWarp prst="textNoShape">
              <a:avLst/>
            </a:prstTxWarp>
          </a:bodyPr>
          <a:lstStyle>
            <a:lvl1pPr marL="342571" indent="-34257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228" indent="-28547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1886" indent="-2283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598643" indent="-22837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5405" indent="-228375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2159" indent="-2283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68912" indent="-2283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5671" indent="-2283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2420" indent="-2283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kern="0" dirty="0">
                <a:solidFill>
                  <a:srgbClr val="000000"/>
                </a:solidFill>
                <a:latin typeface="Catamaran"/>
                <a:cs typeface="Catamaran"/>
              </a:rPr>
              <a:t>Function prediction</a:t>
            </a:r>
          </a:p>
          <a:p>
            <a:pPr eaLnBrk="1" hangingPunct="1"/>
            <a:r>
              <a:rPr lang="en-US" kern="0" dirty="0">
                <a:solidFill>
                  <a:srgbClr val="000000"/>
                </a:solidFill>
                <a:latin typeface="Catamaran"/>
                <a:cs typeface="Catamaran"/>
              </a:rPr>
              <a:t>Homology modeling</a:t>
            </a:r>
          </a:p>
          <a:p>
            <a:pPr eaLnBrk="1" hangingPunct="1"/>
            <a:r>
              <a:rPr lang="en-US" kern="0" dirty="0">
                <a:solidFill>
                  <a:srgbClr val="000000"/>
                </a:solidFill>
                <a:latin typeface="Catamaran"/>
                <a:cs typeface="Catamaran"/>
              </a:rPr>
              <a:t>Model selection</a:t>
            </a:r>
          </a:p>
          <a:p>
            <a:pPr eaLnBrk="1" hangingPunct="1"/>
            <a:r>
              <a:rPr lang="en-US" i="1" kern="0" dirty="0">
                <a:solidFill>
                  <a:srgbClr val="000000"/>
                </a:solidFill>
                <a:latin typeface="Catamaran"/>
                <a:cs typeface="Catamaran"/>
              </a:rPr>
              <a:t>ab initio </a:t>
            </a:r>
            <a:r>
              <a:rPr lang="en-US" kern="0" dirty="0">
                <a:solidFill>
                  <a:srgbClr val="000000"/>
                </a:solidFill>
                <a:latin typeface="Catamaran"/>
                <a:cs typeface="Catamaran"/>
              </a:rPr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61458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A27C0-A151-4548-AAEF-18271AC6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/>
              <a:t>Clustering – a geometric/AI perspective</a:t>
            </a:r>
            <a:endParaRPr lang="en-IL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3995AC-3B1C-934F-A095-D8315650673F}"/>
              </a:ext>
            </a:extLst>
          </p:cNvPr>
          <p:cNvSpPr/>
          <p:nvPr/>
        </p:nvSpPr>
        <p:spPr>
          <a:xfrm>
            <a:off x="1476923" y="1225297"/>
            <a:ext cx="65838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kern="0" dirty="0">
                <a:solidFill>
                  <a:srgbClr val="000000"/>
                </a:solidFill>
                <a:latin typeface="Catamaran"/>
                <a:cs typeface="Catamaran"/>
              </a:rPr>
              <a:t>What is the correct way? Is there only one answer?</a:t>
            </a:r>
          </a:p>
        </p:txBody>
      </p:sp>
      <p:pic>
        <p:nvPicPr>
          <p:cNvPr id="6" name="Picture 2" descr="K-Means Clustering Algorithm">
            <a:extLst>
              <a:ext uri="{FF2B5EF4-FFF2-40B4-BE49-F238E27FC236}">
                <a16:creationId xmlns:a16="http://schemas.microsoft.com/office/drawing/2014/main" id="{C21FE239-55A1-6543-BD70-EE1829CDC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27" y="1723405"/>
            <a:ext cx="51181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091288"/>
      </p:ext>
    </p:extLst>
  </p:cSld>
  <p:clrMapOvr>
    <a:masterClrMapping/>
  </p:clrMapOvr>
</p:sld>
</file>

<file path=ppt/theme/theme1.xml><?xml version="1.0" encoding="utf-8"?>
<a:theme xmlns:a="http://schemas.openxmlformats.org/drawingml/2006/main" name="1_mytheme1">
  <a:themeElements>
    <a:clrScheme name="Dads Tie.pot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ads Tie.pot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s Tie.pot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mytheme1">
  <a:themeElements>
    <a:clrScheme name="Dads Tie.pot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ads Tie.pot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s Tie.pot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Default Design">
  <a:themeElements>
    <a:clrScheme name="Default Design 14">
      <a:dk1>
        <a:srgbClr val="000099"/>
      </a:dk1>
      <a:lt1>
        <a:srgbClr val="FFFFFF"/>
      </a:lt1>
      <a:dk2>
        <a:srgbClr val="CC3300"/>
      </a:dk2>
      <a:lt2>
        <a:srgbClr val="969696"/>
      </a:lt2>
      <a:accent1>
        <a:srgbClr val="B9FFF5"/>
      </a:accent1>
      <a:accent2>
        <a:srgbClr val="FF9966"/>
      </a:accent2>
      <a:accent3>
        <a:srgbClr val="FFFFFF"/>
      </a:accent3>
      <a:accent4>
        <a:srgbClr val="000082"/>
      </a:accent4>
      <a:accent5>
        <a:srgbClr val="D9FFF9"/>
      </a:accent5>
      <a:accent6>
        <a:srgbClr val="E78A5C"/>
      </a:accent6>
      <a:hlink>
        <a:srgbClr val="0000FF"/>
      </a:hlink>
      <a:folHlink>
        <a:srgbClr val="0000FF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CC33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99"/>
        </a:dk1>
        <a:lt1>
          <a:srgbClr val="FFFFFF"/>
        </a:lt1>
        <a:dk2>
          <a:srgbClr val="CC3300"/>
        </a:dk2>
        <a:lt2>
          <a:srgbClr val="969696"/>
        </a:lt2>
        <a:accent1>
          <a:srgbClr val="B9FFF5"/>
        </a:accent1>
        <a:accent2>
          <a:srgbClr val="FF9966"/>
        </a:accent2>
        <a:accent3>
          <a:srgbClr val="FFFFFF"/>
        </a:accent3>
        <a:accent4>
          <a:srgbClr val="000082"/>
        </a:accent4>
        <a:accent5>
          <a:srgbClr val="D9FFF9"/>
        </a:accent5>
        <a:accent6>
          <a:srgbClr val="E78A5C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Default Design">
  <a:themeElements>
    <a:clrScheme name="Default Design 14">
      <a:dk1>
        <a:srgbClr val="000099"/>
      </a:dk1>
      <a:lt1>
        <a:srgbClr val="FFFFFF"/>
      </a:lt1>
      <a:dk2>
        <a:srgbClr val="CC3300"/>
      </a:dk2>
      <a:lt2>
        <a:srgbClr val="969696"/>
      </a:lt2>
      <a:accent1>
        <a:srgbClr val="B9FFF5"/>
      </a:accent1>
      <a:accent2>
        <a:srgbClr val="FF9966"/>
      </a:accent2>
      <a:accent3>
        <a:srgbClr val="FFFFFF"/>
      </a:accent3>
      <a:accent4>
        <a:srgbClr val="000082"/>
      </a:accent4>
      <a:accent5>
        <a:srgbClr val="D9FFF9"/>
      </a:accent5>
      <a:accent6>
        <a:srgbClr val="E78A5C"/>
      </a:accent6>
      <a:hlink>
        <a:srgbClr val="0000FF"/>
      </a:hlink>
      <a:folHlink>
        <a:srgbClr val="0000FF"/>
      </a:folHlink>
    </a:clrScheme>
    <a:fontScheme name="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CC33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99"/>
        </a:dk1>
        <a:lt1>
          <a:srgbClr val="FFFFFF"/>
        </a:lt1>
        <a:dk2>
          <a:srgbClr val="CC3300"/>
        </a:dk2>
        <a:lt2>
          <a:srgbClr val="969696"/>
        </a:lt2>
        <a:accent1>
          <a:srgbClr val="B9FFF5"/>
        </a:accent1>
        <a:accent2>
          <a:srgbClr val="FF9966"/>
        </a:accent2>
        <a:accent3>
          <a:srgbClr val="FFFFFF"/>
        </a:accent3>
        <a:accent4>
          <a:srgbClr val="000082"/>
        </a:accent4>
        <a:accent5>
          <a:srgbClr val="D9FFF9"/>
        </a:accent5>
        <a:accent6>
          <a:srgbClr val="E78A5C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13074</TotalTime>
  <Words>408</Words>
  <Application>Microsoft Macintosh PowerPoint</Application>
  <PresentationFormat>On-screen Show (4:3)</PresentationFormat>
  <Paragraphs>58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Calibri</vt:lpstr>
      <vt:lpstr>Cambria Math</vt:lpstr>
      <vt:lpstr>Catamaran</vt:lpstr>
      <vt:lpstr>Catamaran Bold</vt:lpstr>
      <vt:lpstr>Catamaran Regular</vt:lpstr>
      <vt:lpstr>Catamaran SemiBold</vt:lpstr>
      <vt:lpstr>Monotype Sorts</vt:lpstr>
      <vt:lpstr>Times New Roman</vt:lpstr>
      <vt:lpstr>1_mytheme1</vt:lpstr>
      <vt:lpstr>2_mytheme1</vt:lpstr>
      <vt:lpstr>4_Default Design</vt:lpstr>
      <vt:lpstr>6_Default Design</vt:lpstr>
      <vt:lpstr>Clustering of 3D (or any) biological data</vt:lpstr>
      <vt:lpstr>The Protein Fold Universe</vt:lpstr>
      <vt:lpstr>Only a few folds are found in nature</vt:lpstr>
      <vt:lpstr>Estimates for the number of folds</vt:lpstr>
      <vt:lpstr>Growth of unique SCOP folds per year </vt:lpstr>
      <vt:lpstr>SCOP  Structural Classification of Proteins</vt:lpstr>
      <vt:lpstr>PowerPoint Presentation</vt:lpstr>
      <vt:lpstr>Why and How should we automate fold classification?</vt:lpstr>
      <vt:lpstr>Clustering – a geometric/AI perspective</vt:lpstr>
      <vt:lpstr>Clustering as an optimization problem</vt:lpstr>
      <vt:lpstr>Approaches</vt:lpstr>
      <vt:lpstr>k-means: minimize distance of points from centers of their clusters f</vt:lpstr>
      <vt:lpstr>Average linkage (hierarchical clustering)</vt:lpstr>
      <vt:lpstr>K-means and average clustering favor compactness over coonectivity</vt:lpstr>
      <vt:lpstr>Spectral clustering</vt:lpstr>
      <vt:lpstr>PowerPoint Presentation</vt:lpstr>
    </vt:vector>
  </TitlesOfParts>
  <Company>TEL AVIV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FLEX* - REVIEW</dc:title>
  <dc:creator>shulmana</dc:creator>
  <cp:lastModifiedBy>Barak Raveh</cp:lastModifiedBy>
  <cp:revision>218</cp:revision>
  <dcterms:created xsi:type="dcterms:W3CDTF">2002-01-05T12:44:40Z</dcterms:created>
  <dcterms:modified xsi:type="dcterms:W3CDTF">2021-04-28T14:34:57Z</dcterms:modified>
</cp:coreProperties>
</file>