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7" r:id="rId7"/>
    <p:sldId id="269" r:id="rId8"/>
    <p:sldId id="270" r:id="rId9"/>
    <p:sldId id="271" r:id="rId10"/>
    <p:sldId id="268" r:id="rId11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5" autoAdjust="0"/>
    <p:restoredTop sz="94111" autoAdjust="0"/>
  </p:normalViewPr>
  <p:slideViewPr>
    <p:cSldViewPr showGuides="1">
      <p:cViewPr varScale="1">
        <p:scale>
          <a:sx n="142" d="100"/>
          <a:sy n="142" d="100"/>
        </p:scale>
        <p:origin x="306" y="10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1-19T17:05:58.61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5444 12632 0,'0'-21'0,"21"1"47,0-1-31,-21 0-16,21 21 0,-21-21 15,21 0 1,-21 0 0,21 0-16,-21-21 15,21 21 1,-21 0-16,21 0 0,0-21 16,0 21-16,-21 0 15,21 0 1,-21 0-1,21 21-15,-21-21 16,21 0-16,0 1 16,0-22-1,-21 0 1,20 21-16,1 0 0,-21-21 16,21 21-16,-21 0 15,21-21-15,-21 21 16,21 0-16,0 0 15,-21 0-15,21 21 16,-21-21-16,21 21 16,-21-21-16,21 21 15,0-41-15,-21 20 16,21 0-16,0-21 16,-21 0-16,42 21 15,-21-42-15,-21 42 16,21 0-16,-1 0 15,-20 0 1,21 0-16,0 0 16,0 0-1,0 0 1,-21 1-16,21-1 16,0 0-16,0-21 15,21 0 1,0 21-1,-21 0-15,0 0 16,21-21-16,-21 21 16,20-21-16,-20 0 15,0 21-15,0-21 16,21 1-16,-21 20 16,0-21-16,0 42 15,0-42-15,-21 21 16,42-21-16,-21 21 15,0 0-15,21-42 16,-42 42-16,41-21 16,-20 0-16,21 1 15,-21-1-15,21 0 16,-21 0-16,0 21 16,21-21-16,-21 21 15,21-21-15,-21 21 16,-1 0-16,1 0 15,0 0-15,0 21 16,0-21-16,0 1 16,21-1-1,-21 0-15,0 0 16,0 21-16,0-21 16,0 0-1,-21 0-15,21 21 16,-21-21-16,21 21 15,-21-21-15,21 21 16,0-21-16,20 0 16,-20 21-16,0-21 15,42 0-15,-21 0 16,-21 21-16,21-21 16,0 0-16,0 21 15,-22-21-15,22 21 16,21-21-16,-21 21 15,0 0-15,0-21 16,0 21-16,0 0 16,20 0-16,-20 0 15,0 0-15,0-21 16,0 21-16,-21 0 16,0 0-16,0-20 15,0 20-15,0 0 16,0 0-1,0 0 1,-1 0-16,1 0 16,0 0-16,21 0 15,-21 0-15,21 0 16,0 0-16,21 0 16,-21 0-16,-1 0 15,1 0-15,0 0 16,21 0-16,0 0 15,-21-21-15,0 21 16,20 0-16,-20 0 16,-21 0-16,21 0 15,-21 0-15,21 0 16,0 0-16,0 0 16,0 0-16,-1 0 0,1 0 15,0 0 1,21 0-16,-21 0 15,0-21-15,-21 21 16,21 0-16,20 0 16,-20-21-16,0 21 15,0-21-15,-21 21 16,21 0-16,21 0 16,-21-21-16,0 21 15,-1 0-15,1-21 0,21 0 16,-21 0-16,0 21 15,-42-21 1,21 21-16,0 0 16,-21-21-16,21 0 15,21 21-15,-1 0 16,1-21-16,0 0 16,0 21-1,0 0-15,21 0 0,-42 0 16,0 0-16,0 0 15,20 0-15,-20 0 16,21 0-16,0 0 16,0 0-16,21 0 15,-21 0 1,0 21-16,0-21 0,-22 21 16,22 0-16,0-21 15,-21 21-15,0-21 16,-21 21-16,21-21 15,21 0-15,-21 21 16,42 0-16,-42-21 16,0 21-16,20 0 15,-20-21 1,0 0-16,-21 21 0,21-21 16,-21 21-16,21-21 15,0 0 1,0 21-16,0 0 15,0-21 1,21 20 0,-21-20-1,0 21 1,0-21 0,0 0-1,0 0 1,-1 0-1,1 0-15,0 0 16,0 0-16,0-21 16,21 21-16,-21 0 15,21 0-15,0 0 16,0-20-16,20-1 16,-20 0-16,0 21 15,0-21-15,0 0 16,0 21-16,0-21 15,-21 0-15,21 0 16,-21 21-16,-1 0 16,1 0-16,0-21 15,0 21 1,0 0-16,0 0 16,0 0-16,0 0 15,0 0 1,0 0-1,0 0 1,0 0 0,0 0-1,0 0 1,-21 21 0,21-21-16,0 21 15,0 0 1,-1 0-1,1 0 1,0 0-16,0 0 16,0 0-1,21-21 1,-42 20 0,21-20-16,-21 21 15,21-21-15,0 0 16,0 0-16,21 0 15,-21 0 1,0 0-16,0 0 16,-1 0-16,1 0 15,0 0 1,21 0 0,-21 0-16,0 0 15,21-21-15,-21 21 16,21-20-16,-21 20 15,21-21-15,-21 0 16,20 21-16,1-21 16,0 0-16,0 21 15,0-21-15,0 0 16,-21 21-16,0 0 16,0 0-1,0 0 1,0 0-1</inkml:trace>
  <inkml:trace contextRef="#ctx0" brushRef="#br0" timeOffset="5539.26">15035 7898 0,'-21'-21'16,"21"0"-16,-21 21 16,21-21-16,-21 21 15,0 0-15,-21-21 16,-21 0-16,1 21 15,-1 0-15,0-21 16,-21 0-16,21 21 16,21 0-16,1 0 15,-1 0-15,0 0 16,0 0-16,0 0 16,0 0-16,-21 0 15,21 0-15,1 21 16,-1 0-16,0 0 15,-21 0-15,42 0 16,-21 0-16,21-21 16,21 21-16,-21 0 15,63 21 32,0 0-31,0-21-16,0-21 15,21 41-15,20 1 16,-20-42-16,21 42 16,-21-21-1,21 0-15,-22 0 0,-20-21 16,21 0-16,0 21 16,-21-21-16,21 21 15,-1 0-15,1-21 16,42 0-16,0 21 15,-1-21-15,22 21 16,-21-21-16,20 21 16,-20 0-16,21 0 15,-22-21-15,1 0 16,0 0-16,-1 0 16,22 21-16,-21-21 15,20 0-15,-20 0 16,21 0-16,-22-21 15,1 21-15,-42-21 16,21 21-16,-21 0 16,41 0-16,1 0 15,21 0-15,20 0 16,-41 21-16,20-21 16,-20 21-16,-21-21 15,0 0-15,41 0 16,-20 0-16,83 21 15,-83 0-15,42-1 16,-22 1-16,-20 0 16,0 0-16,-42 0 15,-1-21-15,1 0 16,0 21-16,0-21 0,0 0 16,0 0-1,-1 0-15,22 0 16,0 0-16,42 0 15,-43 0-15,1 0 16,-21 0-16,0 0 16,0 0-16,-1 0 15,1 0-15,0 0 16,-21 21-16,0-21 0,0 0 16,20 0-16,1-21 15,-21 21-15,0-21 16,-21 0-16,-21-42 15,21 22 1,0-1-16,0 21 16,-21-21-16,0 0 0,21 0 15,0 0-15,0 0 16,-21 0-16,0 0 16,0 1-1,-42-1-15,0-21 0,0 21 16,0 0-16,0 0 15,0 21-15,-21-21 16,22 0-16,-22 0 16,-42 22-1,0-22-15,-20 21 0,-22-21 16,22 0-16,-1 0 16,21 21-16,0 0 15,1 0-15,-22 0 16,42 0-16,-41 0 15,20 21-15,21 0 16,-41 0-16,20 0 16,-21 0-16,43 0 15,-22 21-15,0 0 16,42-21-16,1 0 16,-22 0-16,-21 0 15,-21 0-15,22 0 16,-22 0-1,21 0-15,-20 0 0,41 21 16,0 0-16,21 0 16,1-21-16,-22 21 15,42 0-15,0-21 16,0 0-16,0 0 16,0 21-16,-20-21 15,-22 21-15,21-21 16,0 21-16,-21 0 15,1-21-15,-43 21 16,63 0-16,21-21 16,0 0-16,1 21 15,-22-21-15,0 21 16,0-1-16,-21-20 16,22 21-16,-1 0 15,0 0-15,21-21 16,0 21-1,0 0-15,21-21 0,0 21 16,0-21 0,-20 21-16,-22-21 15,0 0-15,0 0 16,0 0-16,0 0 16,22 0-16,-1-21 15,0 21-15,21 0 16,-21 0-16,21 0 15,0 0-15,0 0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1-19T17:07:27.77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7852 9260 0,'0'-21'32,"42"63"30,-21-1-46,21 22-16,-21-21 15,21 42-15,-21-42 16,0 0-16,21 0 16,-42 0-16,21-1 15,0-41-15,-21 21 16,21 0-16,-1 0 16,1-21-1,-21 42-15,42-21 16,-21 0-16,0-21 15,-21 21-15,21-21 16,-21 21 78</inkml:trace>
  <inkml:trace contextRef="#ctx0" brushRef="#br0" timeOffset="612.17">8167 9008 0,'0'42'47,"0"42"-47,-42 42 16,0-1-16,-21 1 15,0-42-15,42 0 16,0-43-16,21 1 16,0 0-16,0-21 15,0 21-15,0 0 16,0 0-16,0-21 15,0 0 1,0 0 0,0 21-16,0 0 15,0-21 1</inkml:trace>
  <inkml:trace contextRef="#ctx0" brushRef="#br0" timeOffset="1662.01">19139 8045 0,'21'0'16,"21"62"0,-21 1-16,21-21 15,0 21-15,-1 0 16,1 21-16,0-1 15,21 43-15,0 0 16,0-1-16,20 1 16,-20-21-16,0-42 15,-21 0-15,0-21 16,21-1-16,-63 1 16,21-42-16,-21 21 15</inkml:trace>
  <inkml:trace contextRef="#ctx0" brushRef="#br0" timeOffset="2213.71">19307 9406 0,'20'0'16,"-20"-42"15,21-21-31,21 1 16,21-43-16,0-21 15,0 0-15,0-20 16,-1 20-16,1 0 0,-21 43 16,21-22-1,0 0-15,-42 63 16,-21 0-16,21 21 16,-21 0-16,0 1 0,0-1 15,-21 21 126</inkml:trace>
  <inkml:trace contextRef="#ctx0" brushRef="#br0" timeOffset="14352.47">19851 8757 0,'42'0'62,"0"0"-62,21 0 16,-22 0-16,22-42 15,63 21-15,-42 0 16,20 0-16,22 0 16,21 0-16,-22 0 15,-20-21-15,21 21 16,-1 21-16,-20-21 15,-42 0-15,-1 0 16,1 1-16,0 20 16,0-21-16,-21 0 15,-21 0-15,0 21 0,-42 0 172,-84 21-172,0-21 16,-20 21-16,-22 0 15,1-1-15,41 1 16,42 0-16,42-21 16,42 0 15,63 0-15,-21 0-16,-1-21 15,-20 0-15,0 21 16,21-20-16,-42 20 15,0 0-15,21-21 16,0 0-16,20 0 16,1 0-16,63 0 15,-21-21-15,20 21 16,-41 0-16,-21 21 16,-21 0-16,21 0 15,-22 0-15,1 0 31,-21 0-31,0-21 0,21 0 16,0 21-16,0-42 16,21 21-16,-21 21 15,-1-21-15,-20 0 16,0 21-16,21-21 94,0 0-94,0 1 15,21-1-15,-21 0 16,0 21-16,20-21 16,-20 0-16,0 0 15,0 21-15,0-21 16,21 21-16,-21-21 15,-22 0-15,22 21 16,0 0-16,21-21 16,-21 21-16,0-21 15,-21 21-15,0 0 16,0-21 0,0 21-16,0-21 15,-1 0 1,1 21-16,21 0 15,21-21-15,-21 0 16,0 21-16,-21 0 16,0 0-16,-21-21 203,63 0 1000,62-21-1203,64 1 16,-43-43-16,-62 63 15,21-21-15,-42 0 16,-22 21-16,22 21 15,-21-21-15,0 0 16,-21 21 0,0-21-1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1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emf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Autor: Raphael Baumann		 v.1.0.0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59869" y="1848241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Early Fusion durch </a:t>
            </a:r>
            <a:r>
              <a:rPr lang="de-DE" dirty="0" err="1"/>
              <a:t>Concartenation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Plots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443CF4FB-9FFF-4E34-BB5B-5E13701E21F4}"/>
              </a:ext>
            </a:extLst>
          </p:cNvPr>
          <p:cNvGrpSpPr/>
          <p:nvPr/>
        </p:nvGrpSpPr>
        <p:grpSpPr>
          <a:xfrm>
            <a:off x="6012160" y="3278790"/>
            <a:ext cx="1401200" cy="1291662"/>
            <a:chOff x="3156232" y="1805740"/>
            <a:chExt cx="1655471" cy="165433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5401D263-A727-4761-8954-A2DEE5230F64}"/>
                </a:ext>
              </a:extLst>
            </p:cNvPr>
            <p:cNvSpPr/>
            <p:nvPr/>
          </p:nvSpPr>
          <p:spPr>
            <a:xfrm>
              <a:off x="3371703" y="2020074"/>
              <a:ext cx="1440000" cy="1440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F60D4C99-39D2-4C19-B152-B112066F26AB}"/>
                </a:ext>
              </a:extLst>
            </p:cNvPr>
            <p:cNvSpPr/>
            <p:nvPr/>
          </p:nvSpPr>
          <p:spPr>
            <a:xfrm>
              <a:off x="3264645" y="1917387"/>
              <a:ext cx="1440000" cy="1440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16557D4D-13DC-4D0A-8811-49EEA140AC04}"/>
                </a:ext>
              </a:extLst>
            </p:cNvPr>
            <p:cNvSpPr/>
            <p:nvPr/>
          </p:nvSpPr>
          <p:spPr>
            <a:xfrm>
              <a:off x="3156232" y="1805740"/>
              <a:ext cx="1440000" cy="1440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5CB8F7B0-7853-489B-81FF-8E214327478A}"/>
              </a:ext>
            </a:extLst>
          </p:cNvPr>
          <p:cNvGrpSpPr/>
          <p:nvPr/>
        </p:nvGrpSpPr>
        <p:grpSpPr>
          <a:xfrm>
            <a:off x="5692482" y="2959009"/>
            <a:ext cx="1401200" cy="1291662"/>
            <a:chOff x="3156232" y="1805740"/>
            <a:chExt cx="1655471" cy="1654334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1D2B7241-B1C2-4BCC-89B2-4AA775E13DD1}"/>
                </a:ext>
              </a:extLst>
            </p:cNvPr>
            <p:cNvSpPr/>
            <p:nvPr/>
          </p:nvSpPr>
          <p:spPr>
            <a:xfrm>
              <a:off x="3371703" y="2020074"/>
              <a:ext cx="1440000" cy="14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4DA77E48-21A0-42FD-B597-04F9D4A72E51}"/>
                </a:ext>
              </a:extLst>
            </p:cNvPr>
            <p:cNvSpPr/>
            <p:nvPr/>
          </p:nvSpPr>
          <p:spPr>
            <a:xfrm>
              <a:off x="3264645" y="1917387"/>
              <a:ext cx="144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5508C75E-5911-4A20-BB0F-6FFF4D92694B}"/>
                </a:ext>
              </a:extLst>
            </p:cNvPr>
            <p:cNvSpPr/>
            <p:nvPr/>
          </p:nvSpPr>
          <p:spPr>
            <a:xfrm>
              <a:off x="3156232" y="1805740"/>
              <a:ext cx="1440000" cy="14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5805A61A-9309-4412-B461-E35876FD915D}"/>
              </a:ext>
            </a:extLst>
          </p:cNvPr>
          <p:cNvGrpSpPr/>
          <p:nvPr/>
        </p:nvGrpSpPr>
        <p:grpSpPr>
          <a:xfrm>
            <a:off x="5347424" y="2631143"/>
            <a:ext cx="1401200" cy="1291662"/>
            <a:chOff x="3156232" y="1805740"/>
            <a:chExt cx="1655471" cy="1654334"/>
          </a:xfrm>
        </p:grpSpPr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C3237F6D-C054-44E6-BCE2-B179A4D5B69D}"/>
                </a:ext>
              </a:extLst>
            </p:cNvPr>
            <p:cNvSpPr/>
            <p:nvPr/>
          </p:nvSpPr>
          <p:spPr>
            <a:xfrm>
              <a:off x="3371703" y="2020074"/>
              <a:ext cx="1440000" cy="14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FAD96BCA-277E-48BF-9862-F654CEEC02AB}"/>
                </a:ext>
              </a:extLst>
            </p:cNvPr>
            <p:cNvSpPr/>
            <p:nvPr/>
          </p:nvSpPr>
          <p:spPr>
            <a:xfrm>
              <a:off x="3264645" y="1917387"/>
              <a:ext cx="144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0BC782B2-7853-464A-B093-5DAB98317850}"/>
                </a:ext>
              </a:extLst>
            </p:cNvPr>
            <p:cNvSpPr/>
            <p:nvPr/>
          </p:nvSpPr>
          <p:spPr>
            <a:xfrm>
              <a:off x="3156232" y="1805740"/>
              <a:ext cx="1440000" cy="14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00C16DAE-22B4-4FA4-8B0E-3B1C9E454C62}"/>
              </a:ext>
            </a:extLst>
          </p:cNvPr>
          <p:cNvGrpSpPr/>
          <p:nvPr/>
        </p:nvGrpSpPr>
        <p:grpSpPr>
          <a:xfrm>
            <a:off x="4996467" y="2302044"/>
            <a:ext cx="1401200" cy="1291662"/>
            <a:chOff x="3156232" y="1805740"/>
            <a:chExt cx="1655471" cy="1654334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430EEA3F-D93D-4ED9-890F-AAFCCA7E1E63}"/>
                </a:ext>
              </a:extLst>
            </p:cNvPr>
            <p:cNvSpPr/>
            <p:nvPr/>
          </p:nvSpPr>
          <p:spPr>
            <a:xfrm>
              <a:off x="3371703" y="2020074"/>
              <a:ext cx="1440000" cy="14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9DF723C9-3E07-41E7-A638-ACB12CF46A05}"/>
                </a:ext>
              </a:extLst>
            </p:cNvPr>
            <p:cNvSpPr/>
            <p:nvPr/>
          </p:nvSpPr>
          <p:spPr>
            <a:xfrm>
              <a:off x="3264645" y="1917387"/>
              <a:ext cx="144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FC90F009-1BCB-4224-88BB-6B5EC9D6D1CF}"/>
                </a:ext>
              </a:extLst>
            </p:cNvPr>
            <p:cNvSpPr/>
            <p:nvPr/>
          </p:nvSpPr>
          <p:spPr>
            <a:xfrm>
              <a:off x="3156232" y="1805740"/>
              <a:ext cx="1440000" cy="14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7102556D-62FE-4797-8C03-062E28C8B5AF}"/>
              </a:ext>
            </a:extLst>
          </p:cNvPr>
          <p:cNvGrpSpPr/>
          <p:nvPr/>
        </p:nvGrpSpPr>
        <p:grpSpPr>
          <a:xfrm>
            <a:off x="4651687" y="1974579"/>
            <a:ext cx="1401200" cy="1291662"/>
            <a:chOff x="3156232" y="1805740"/>
            <a:chExt cx="1655471" cy="1654334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2F0FCAA1-592A-4BB9-97EB-FE9987E66C9D}"/>
                </a:ext>
              </a:extLst>
            </p:cNvPr>
            <p:cNvSpPr/>
            <p:nvPr/>
          </p:nvSpPr>
          <p:spPr>
            <a:xfrm>
              <a:off x="3371703" y="2020074"/>
              <a:ext cx="1440000" cy="14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8F02DA86-2540-4A61-9D2C-4B98A281E420}"/>
                </a:ext>
              </a:extLst>
            </p:cNvPr>
            <p:cNvSpPr/>
            <p:nvPr/>
          </p:nvSpPr>
          <p:spPr>
            <a:xfrm>
              <a:off x="3264645" y="1917387"/>
              <a:ext cx="144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D889F6D0-B7B5-4986-BDF5-EC561C3F43D0}"/>
                </a:ext>
              </a:extLst>
            </p:cNvPr>
            <p:cNvSpPr/>
            <p:nvPr/>
          </p:nvSpPr>
          <p:spPr>
            <a:xfrm>
              <a:off x="3156232" y="1805740"/>
              <a:ext cx="1440000" cy="14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2501802B-61C6-4727-8488-657221D2AEC0}"/>
              </a:ext>
            </a:extLst>
          </p:cNvPr>
          <p:cNvGrpSpPr/>
          <p:nvPr/>
        </p:nvGrpSpPr>
        <p:grpSpPr>
          <a:xfrm>
            <a:off x="4322634" y="1650601"/>
            <a:ext cx="1401200" cy="1291662"/>
            <a:chOff x="3156232" y="1805740"/>
            <a:chExt cx="1655471" cy="165433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930C5AC8-7132-447A-A1A8-737A378F5B7C}"/>
                </a:ext>
              </a:extLst>
            </p:cNvPr>
            <p:cNvSpPr/>
            <p:nvPr/>
          </p:nvSpPr>
          <p:spPr>
            <a:xfrm>
              <a:off x="3371703" y="2020074"/>
              <a:ext cx="1440000" cy="14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9A999DDA-F726-4BA8-AB32-9B00D55FE915}"/>
                </a:ext>
              </a:extLst>
            </p:cNvPr>
            <p:cNvSpPr/>
            <p:nvPr/>
          </p:nvSpPr>
          <p:spPr>
            <a:xfrm>
              <a:off x="3264645" y="1917387"/>
              <a:ext cx="144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18E7AE2-FEC2-4310-A018-7B32A3992586}"/>
                </a:ext>
              </a:extLst>
            </p:cNvPr>
            <p:cNvSpPr/>
            <p:nvPr/>
          </p:nvSpPr>
          <p:spPr>
            <a:xfrm>
              <a:off x="3156232" y="1805740"/>
              <a:ext cx="1440000" cy="14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FF0E055F-C2A6-483B-B758-8E269AB46CCF}"/>
              </a:ext>
            </a:extLst>
          </p:cNvPr>
          <p:cNvGrpSpPr/>
          <p:nvPr/>
        </p:nvGrpSpPr>
        <p:grpSpPr>
          <a:xfrm>
            <a:off x="3977576" y="1322735"/>
            <a:ext cx="1401200" cy="1291662"/>
            <a:chOff x="3156232" y="1805740"/>
            <a:chExt cx="1655471" cy="1654334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B7EBC0F2-E7A9-476A-ADB4-21E0D9453BDE}"/>
                </a:ext>
              </a:extLst>
            </p:cNvPr>
            <p:cNvSpPr/>
            <p:nvPr/>
          </p:nvSpPr>
          <p:spPr>
            <a:xfrm>
              <a:off x="3371703" y="2020074"/>
              <a:ext cx="1440000" cy="1440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414D9F7E-D415-4409-B7AB-D9F4A8158ADE}"/>
                </a:ext>
              </a:extLst>
            </p:cNvPr>
            <p:cNvSpPr/>
            <p:nvPr/>
          </p:nvSpPr>
          <p:spPr>
            <a:xfrm>
              <a:off x="3264645" y="1917387"/>
              <a:ext cx="1440000" cy="1440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416FC65D-A84F-48E4-A0AC-1655FB85F9D9}"/>
                </a:ext>
              </a:extLst>
            </p:cNvPr>
            <p:cNvSpPr/>
            <p:nvPr/>
          </p:nvSpPr>
          <p:spPr>
            <a:xfrm>
              <a:off x="3156232" y="1805740"/>
              <a:ext cx="1440000" cy="1440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FB45E8DA-0650-4CAE-9F7C-94266BAF82FD}"/>
              </a:ext>
            </a:extLst>
          </p:cNvPr>
          <p:cNvGrpSpPr/>
          <p:nvPr/>
        </p:nvGrpSpPr>
        <p:grpSpPr>
          <a:xfrm>
            <a:off x="3626619" y="993636"/>
            <a:ext cx="1401200" cy="1291662"/>
            <a:chOff x="3156232" y="1805740"/>
            <a:chExt cx="1655471" cy="1654334"/>
          </a:xfrm>
        </p:grpSpPr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9E26936-AD77-4117-BC24-D5D876847B1C}"/>
                </a:ext>
              </a:extLst>
            </p:cNvPr>
            <p:cNvSpPr/>
            <p:nvPr/>
          </p:nvSpPr>
          <p:spPr>
            <a:xfrm>
              <a:off x="3371703" y="2020074"/>
              <a:ext cx="1440000" cy="14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E48DCF0B-005D-44FE-8D9A-F12A747158E4}"/>
                </a:ext>
              </a:extLst>
            </p:cNvPr>
            <p:cNvSpPr/>
            <p:nvPr/>
          </p:nvSpPr>
          <p:spPr>
            <a:xfrm>
              <a:off x="3264645" y="1917387"/>
              <a:ext cx="144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C812BC5D-E3A6-472D-B352-44BC4AD7BD63}"/>
                </a:ext>
              </a:extLst>
            </p:cNvPr>
            <p:cNvSpPr/>
            <p:nvPr/>
          </p:nvSpPr>
          <p:spPr>
            <a:xfrm>
              <a:off x="3156232" y="1805740"/>
              <a:ext cx="1440000" cy="14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Early Fusion durch </a:t>
            </a:r>
            <a:r>
              <a:rPr lang="de-DE" dirty="0" err="1"/>
              <a:t>Concartenation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B741ED7-24A1-4696-B55C-EEFE606ED0A3}"/>
              </a:ext>
            </a:extLst>
          </p:cNvPr>
          <p:cNvSpPr txBox="1"/>
          <p:nvPr/>
        </p:nvSpPr>
        <p:spPr>
          <a:xfrm>
            <a:off x="989712" y="1414679"/>
            <a:ext cx="2364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u="sng" dirty="0"/>
              <a:t>Codierung der einzelnen Patientenbilder</a:t>
            </a:r>
            <a:endParaRPr lang="de-DE" sz="800" dirty="0"/>
          </a:p>
        </p:txBody>
      </p: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26447409-C4EF-4D44-8CA1-577D8D4466C6}"/>
              </a:ext>
            </a:extLst>
          </p:cNvPr>
          <p:cNvGrpSpPr/>
          <p:nvPr/>
        </p:nvGrpSpPr>
        <p:grpSpPr>
          <a:xfrm>
            <a:off x="3281839" y="666171"/>
            <a:ext cx="1401200" cy="1291662"/>
            <a:chOff x="3156232" y="1805740"/>
            <a:chExt cx="1655471" cy="1654334"/>
          </a:xfrm>
        </p:grpSpPr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3ABCFD24-4C91-480E-BCB9-E90BB849E49A}"/>
                </a:ext>
              </a:extLst>
            </p:cNvPr>
            <p:cNvSpPr/>
            <p:nvPr/>
          </p:nvSpPr>
          <p:spPr>
            <a:xfrm>
              <a:off x="3371703" y="2020074"/>
              <a:ext cx="1440000" cy="14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CB164930-84F6-48AC-9C1D-9D48574649A8}"/>
                </a:ext>
              </a:extLst>
            </p:cNvPr>
            <p:cNvSpPr/>
            <p:nvPr/>
          </p:nvSpPr>
          <p:spPr>
            <a:xfrm>
              <a:off x="3264645" y="1917387"/>
              <a:ext cx="144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AE071931-FA3F-4CB0-9E2D-EA9F0FC56453}"/>
                </a:ext>
              </a:extLst>
            </p:cNvPr>
            <p:cNvSpPr/>
            <p:nvPr/>
          </p:nvSpPr>
          <p:spPr>
            <a:xfrm>
              <a:off x="3156232" y="1805740"/>
              <a:ext cx="1440000" cy="14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8BB8B27C-F58D-4A55-8AE9-394C34AB25B5}"/>
              </a:ext>
            </a:extLst>
          </p:cNvPr>
          <p:cNvCxnSpPr>
            <a:cxnSpLocks/>
            <a:endCxn id="192" idx="1"/>
          </p:cNvCxnSpPr>
          <p:nvPr/>
        </p:nvCxnSpPr>
        <p:spPr>
          <a:xfrm flipV="1">
            <a:off x="6397667" y="2300157"/>
            <a:ext cx="148670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4FE1B0A5-F43F-46EB-81A5-B3F3D3853158}"/>
              </a:ext>
            </a:extLst>
          </p:cNvPr>
          <p:cNvSpPr/>
          <p:nvPr/>
        </p:nvSpPr>
        <p:spPr>
          <a:xfrm>
            <a:off x="7884368" y="1801824"/>
            <a:ext cx="1512168" cy="99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Model</a:t>
            </a:r>
          </a:p>
          <a:p>
            <a:r>
              <a:rPr lang="de-DE" dirty="0"/>
              <a:t>Stirn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2157474E-C00F-4102-90C9-0704C07A7C17}"/>
              </a:ext>
            </a:extLst>
          </p:cNvPr>
          <p:cNvSpPr txBox="1"/>
          <p:nvPr/>
        </p:nvSpPr>
        <p:spPr>
          <a:xfrm>
            <a:off x="6642384" y="1995183"/>
            <a:ext cx="119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[27, x, x]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655C542F-6155-49D1-8012-D4CAA066A2C2}"/>
              </a:ext>
            </a:extLst>
          </p:cNvPr>
          <p:cNvSpPr/>
          <p:nvPr/>
        </p:nvSpPr>
        <p:spPr>
          <a:xfrm>
            <a:off x="-134999" y="2656784"/>
            <a:ext cx="1512168" cy="99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200" dirty="0"/>
              <a:t>Ausgeschnittene Images für</a:t>
            </a:r>
          </a:p>
          <a:p>
            <a:pPr algn="r"/>
            <a:r>
              <a:rPr lang="de-DE" sz="1200" dirty="0"/>
              <a:t>Stirn</a:t>
            </a:r>
          </a:p>
        </p:txBody>
      </p: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CC3F7375-9957-494D-933A-BAD5794DC885}"/>
              </a:ext>
            </a:extLst>
          </p:cNvPr>
          <p:cNvCxnSpPr>
            <a:cxnSpLocks/>
          </p:cNvCxnSpPr>
          <p:nvPr/>
        </p:nvCxnSpPr>
        <p:spPr>
          <a:xfrm flipV="1">
            <a:off x="1352295" y="1884892"/>
            <a:ext cx="1975095" cy="7789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5881D86B-6655-483C-8F6A-A74FAAF5E669}"/>
              </a:ext>
            </a:extLst>
          </p:cNvPr>
          <p:cNvSpPr txBox="1"/>
          <p:nvPr/>
        </p:nvSpPr>
        <p:spPr>
          <a:xfrm rot="20323827">
            <a:off x="1162335" y="2059385"/>
            <a:ext cx="2405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1. Ruhender Gesichtsausdruck [3, x, x]</a:t>
            </a:r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5315DC-8173-4EFD-836F-1665F6A37BE8}"/>
              </a:ext>
            </a:extLst>
          </p:cNvPr>
          <p:cNvCxnSpPr>
            <a:cxnSpLocks/>
          </p:cNvCxnSpPr>
          <p:nvPr/>
        </p:nvCxnSpPr>
        <p:spPr>
          <a:xfrm flipV="1">
            <a:off x="1377169" y="2212758"/>
            <a:ext cx="2285149" cy="53611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feld 211">
            <a:extLst>
              <a:ext uri="{FF2B5EF4-FFF2-40B4-BE49-F238E27FC236}">
                <a16:creationId xmlns:a16="http://schemas.microsoft.com/office/drawing/2014/main" id="{B146657F-F5D9-4088-8C59-4C7F23B5FF9C}"/>
              </a:ext>
            </a:extLst>
          </p:cNvPr>
          <p:cNvSpPr txBox="1"/>
          <p:nvPr/>
        </p:nvSpPr>
        <p:spPr>
          <a:xfrm rot="20775461">
            <a:off x="1676629" y="2205949"/>
            <a:ext cx="2405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2. Augenbrauen heben [3, x, x]</a:t>
            </a: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4C207D16-5716-45F7-AE3F-3CEC9A2DF5D7}"/>
              </a:ext>
            </a:extLst>
          </p:cNvPr>
          <p:cNvCxnSpPr>
            <a:cxnSpLocks/>
          </p:cNvCxnSpPr>
          <p:nvPr/>
        </p:nvCxnSpPr>
        <p:spPr>
          <a:xfrm flipV="1">
            <a:off x="1388827" y="2522695"/>
            <a:ext cx="2588749" cy="30841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B60AC67A-BCDD-4CE7-A10A-67E5C4702607}"/>
              </a:ext>
            </a:extLst>
          </p:cNvPr>
          <p:cNvCxnSpPr>
            <a:cxnSpLocks/>
          </p:cNvCxnSpPr>
          <p:nvPr/>
        </p:nvCxnSpPr>
        <p:spPr>
          <a:xfrm flipV="1">
            <a:off x="1388827" y="2857155"/>
            <a:ext cx="2966212" cy="12109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386895DE-66E0-4685-942D-5EB28C8DD5FE}"/>
              </a:ext>
            </a:extLst>
          </p:cNvPr>
          <p:cNvCxnSpPr>
            <a:cxnSpLocks/>
            <a:stCxn id="197" idx="3"/>
          </p:cNvCxnSpPr>
          <p:nvPr/>
        </p:nvCxnSpPr>
        <p:spPr>
          <a:xfrm>
            <a:off x="1377169" y="3155117"/>
            <a:ext cx="3301580" cy="213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6646C45F-4B3F-4E1F-AB92-ADF11129F59C}"/>
              </a:ext>
            </a:extLst>
          </p:cNvPr>
          <p:cNvCxnSpPr>
            <a:cxnSpLocks/>
          </p:cNvCxnSpPr>
          <p:nvPr/>
        </p:nvCxnSpPr>
        <p:spPr>
          <a:xfrm>
            <a:off x="1377169" y="3369401"/>
            <a:ext cx="3646638" cy="16056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Gerade Verbindung mit Pfeil 221">
            <a:extLst>
              <a:ext uri="{FF2B5EF4-FFF2-40B4-BE49-F238E27FC236}">
                <a16:creationId xmlns:a16="http://schemas.microsoft.com/office/drawing/2014/main" id="{2851170B-E772-4081-86D1-5BC3ED716C88}"/>
              </a:ext>
            </a:extLst>
          </p:cNvPr>
          <p:cNvCxnSpPr>
            <a:cxnSpLocks/>
          </p:cNvCxnSpPr>
          <p:nvPr/>
        </p:nvCxnSpPr>
        <p:spPr>
          <a:xfrm>
            <a:off x="1377169" y="3529064"/>
            <a:ext cx="4009927" cy="31356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BEAE90DD-4E40-4481-9C8A-603A06A22491}"/>
              </a:ext>
            </a:extLst>
          </p:cNvPr>
          <p:cNvCxnSpPr>
            <a:cxnSpLocks/>
          </p:cNvCxnSpPr>
          <p:nvPr/>
        </p:nvCxnSpPr>
        <p:spPr>
          <a:xfrm>
            <a:off x="1377169" y="3616690"/>
            <a:ext cx="4332971" cy="5778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102CA357-17D7-435F-90FB-BF17160F3016}"/>
              </a:ext>
            </a:extLst>
          </p:cNvPr>
          <p:cNvCxnSpPr>
            <a:cxnSpLocks/>
          </p:cNvCxnSpPr>
          <p:nvPr/>
        </p:nvCxnSpPr>
        <p:spPr>
          <a:xfrm>
            <a:off x="1359802" y="3653450"/>
            <a:ext cx="4633559" cy="80897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417FDF1B-8EE5-4F1A-8EFF-228025395633}"/>
              </a:ext>
            </a:extLst>
          </p:cNvPr>
          <p:cNvSpPr txBox="1"/>
          <p:nvPr/>
        </p:nvSpPr>
        <p:spPr>
          <a:xfrm>
            <a:off x="2441374" y="2996518"/>
            <a:ext cx="2405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5. Lippen schürzen, „</a:t>
            </a:r>
            <a:r>
              <a:rPr lang="de-DE" sz="800" dirty="0" err="1"/>
              <a:t>Duckface</a:t>
            </a:r>
            <a:r>
              <a:rPr lang="de-DE" sz="800" dirty="0"/>
              <a:t>„ [3, x, x]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6DD17B5-1D7C-4E4F-B869-2257592C102E}"/>
              </a:ext>
            </a:extLst>
          </p:cNvPr>
          <p:cNvSpPr txBox="1"/>
          <p:nvPr/>
        </p:nvSpPr>
        <p:spPr>
          <a:xfrm rot="21412207">
            <a:off x="2177615" y="2702903"/>
            <a:ext cx="2405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4. Lächeln, geöffneter Mund [3, x, x]</a:t>
            </a:r>
          </a:p>
        </p:txBody>
      </p:sp>
      <p:sp>
        <p:nvSpPr>
          <p:cNvPr id="233" name="Textfeld 232">
            <a:extLst>
              <a:ext uri="{FF2B5EF4-FFF2-40B4-BE49-F238E27FC236}">
                <a16:creationId xmlns:a16="http://schemas.microsoft.com/office/drawing/2014/main" id="{8872197F-9B72-43E5-97CE-A70F42D08ED6}"/>
              </a:ext>
            </a:extLst>
          </p:cNvPr>
          <p:cNvSpPr txBox="1"/>
          <p:nvPr/>
        </p:nvSpPr>
        <p:spPr>
          <a:xfrm rot="188120">
            <a:off x="2955035" y="3301586"/>
            <a:ext cx="2405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6. Augenschluss, leicht [3, x, x]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DA25F6B0-B6DF-4C0F-BF2B-AF409F65C251}"/>
              </a:ext>
            </a:extLst>
          </p:cNvPr>
          <p:cNvSpPr txBox="1"/>
          <p:nvPr/>
        </p:nvSpPr>
        <p:spPr>
          <a:xfrm rot="21192510">
            <a:off x="1659748" y="2474215"/>
            <a:ext cx="258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3. Lächeln, geschlossener Mund [3, x, x]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87723E92-F8A3-4747-AD7F-C0E67080C9A4}"/>
              </a:ext>
            </a:extLst>
          </p:cNvPr>
          <p:cNvSpPr txBox="1"/>
          <p:nvPr/>
        </p:nvSpPr>
        <p:spPr>
          <a:xfrm rot="188120">
            <a:off x="3293646" y="3577795"/>
            <a:ext cx="2405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7. Augenschluss, forciert [3, x, x]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552D1D50-1A21-48A7-9430-AB2DF47F4C7A}"/>
              </a:ext>
            </a:extLst>
          </p:cNvPr>
          <p:cNvSpPr txBox="1"/>
          <p:nvPr/>
        </p:nvSpPr>
        <p:spPr>
          <a:xfrm rot="491072">
            <a:off x="3633266" y="3874579"/>
            <a:ext cx="2405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8. Nase rümpfen [3, x, x]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470687AA-2D29-4AAC-B67A-FBD9342B34F6}"/>
              </a:ext>
            </a:extLst>
          </p:cNvPr>
          <p:cNvSpPr txBox="1"/>
          <p:nvPr/>
        </p:nvSpPr>
        <p:spPr>
          <a:xfrm rot="491072">
            <a:off x="3932688" y="4116208"/>
            <a:ext cx="2405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9. Depression Unterlippe [3, x, x]</a:t>
            </a:r>
          </a:p>
        </p:txBody>
      </p:sp>
    </p:spTree>
    <p:extLst>
      <p:ext uri="{BB962C8B-B14F-4D97-AF65-F5344CB8AC3E}">
        <p14:creationId xmlns:p14="http://schemas.microsoft.com/office/powerpoint/2010/main" val="23749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179512" y="673579"/>
            <a:ext cx="799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Symmetrie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BED955-2144-40A8-92A2-C0E9399F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85" y="654997"/>
            <a:ext cx="5489724" cy="20329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33AF9A-F372-4F6F-8C98-0D7D67F61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95" y="2728892"/>
            <a:ext cx="5557615" cy="20246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F63496B0-7E0A-4F5D-ADCB-D3075B43B257}"/>
                  </a:ext>
                </a:extLst>
              </p14:cNvPr>
              <p14:cNvContentPartPr/>
              <p14:nvPr/>
            </p14:nvContentPartPr>
            <p14:xfrm>
              <a:off x="1959840" y="2631960"/>
              <a:ext cx="5609160" cy="191592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F63496B0-7E0A-4F5D-ADCB-D3075B43B2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0480" y="2622600"/>
                <a:ext cx="5627880" cy="19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31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179512" y="673579"/>
            <a:ext cx="799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Lidschluss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6C9E5B-9990-4586-9F74-CB34F70F1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95" y="2687923"/>
            <a:ext cx="5557614" cy="20549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F6D02D0-A882-49CB-8ABA-9E8DAE226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48" y="607681"/>
            <a:ext cx="5640813" cy="20549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4682A0-B080-479C-9720-183C93665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034" y="2709568"/>
            <a:ext cx="5632403" cy="20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179512" y="673579"/>
            <a:ext cx="799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Mund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BED955-2144-40A8-92A2-C0E9399F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38" y="667239"/>
            <a:ext cx="5489724" cy="20329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6C9E5B-9990-4586-9F74-CB34F70F1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95" y="2687923"/>
            <a:ext cx="5557614" cy="20549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263F5C-6F42-478D-880D-738554068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928" y="667239"/>
            <a:ext cx="5549293" cy="20549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6DBE53-5B8D-4350-9023-FABDEAB4E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790" y="2711370"/>
            <a:ext cx="5624431" cy="20490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61C2D5DC-967F-48A0-A88E-2737BABC5819}"/>
                  </a:ext>
                </a:extLst>
              </p14:cNvPr>
              <p14:cNvContentPartPr/>
              <p14:nvPr/>
            </p14:nvContentPartPr>
            <p14:xfrm>
              <a:off x="2826720" y="2639520"/>
              <a:ext cx="6084000" cy="100368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61C2D5DC-967F-48A0-A88E-2737BABC58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7360" y="2630160"/>
                <a:ext cx="610272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24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19.01.2022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179512" y="673579"/>
            <a:ext cx="799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Stirn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BED955-2144-40A8-92A2-C0E9399F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38" y="667239"/>
            <a:ext cx="5489724" cy="203292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B2D0493-F63A-4F85-8829-C1AD03D83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898" y="2731698"/>
            <a:ext cx="5596203" cy="20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62551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241</Words>
  <Application>Microsoft Office PowerPoint</Application>
  <PresentationFormat>Bildschirmpräsentation (16:9)</PresentationFormat>
  <Paragraphs>50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Early Fusion durch Concartenation</vt:lpstr>
      <vt:lpstr>Plots</vt:lpstr>
      <vt:lpstr>Plots</vt:lpstr>
      <vt:lpstr>Plots</vt:lpstr>
      <vt:lpstr>Plots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168</cp:revision>
  <dcterms:created xsi:type="dcterms:W3CDTF">2016-03-30T09:52:44Z</dcterms:created>
  <dcterms:modified xsi:type="dcterms:W3CDTF">2022-01-19T17:12:39Z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