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4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notesSlides/notesSlide5.xml" ContentType="application/vnd.openxmlformats-officedocument.presentationml.notesSlide+xml"/>
  <Override PartName="/ppt/ink/ink26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7.xml" ContentType="application/inkml+xml"/>
  <Override PartName="/ppt/notesSlides/notesSlide8.xml" ContentType="application/vnd.openxmlformats-officedocument.presentationml.notesSlide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2" r:id="rId6"/>
    <p:sldId id="267" r:id="rId7"/>
    <p:sldId id="284" r:id="rId8"/>
    <p:sldId id="299" r:id="rId9"/>
    <p:sldId id="301" r:id="rId10"/>
    <p:sldId id="302" r:id="rId11"/>
    <p:sldId id="298" r:id="rId12"/>
    <p:sldId id="300" r:id="rId13"/>
  </p:sldIdLst>
  <p:sldSz cx="9144000" cy="5143500" type="screen16x9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25" autoAdjust="0"/>
    <p:restoredTop sz="94111" autoAdjust="0"/>
  </p:normalViewPr>
  <p:slideViewPr>
    <p:cSldViewPr showGuides="1">
      <p:cViewPr varScale="1">
        <p:scale>
          <a:sx n="142" d="100"/>
          <a:sy n="142" d="100"/>
        </p:scale>
        <p:origin x="1080" y="108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13:29:24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14.0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0 656 24575,'2'-4'0,"0"0"0,-1 1 0,0-1 0,0 0 0,0 0 0,0-1 0,0 1 0,-1 0 0,0 0 0,0 0 0,0-7 0,0-7 0,32-243 0,-22 206 0,2 2 0,35-94 0,-40 129-63,-4 13-123,0-1 0,-1 1 0,0-1 0,0 0 0,-1 1 0,2-10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14.7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0 627 24575,'2'-3'0,"-1"1"0,1 0 0,-1-1 0,0 1 0,0-1 0,0 0 0,0 1 0,0-1 0,0 0 0,0-4 0,0 1 0,22-70 0,49-150 0,-56 192-11,0 2-1,3 0 1,0 1-1,39-47 0,-7 10-1295,-44 57-5519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15.3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1 766 24575,'48'-251'0,"-6"25"0,-31 182 0,2 0 0,2 1 0,23-44 0,-7 26-1365,-24 51-5461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1 294 24575,'11'-5'0,"1"-1"0,-2 0 0,1 0 0,-1-2 0,16-12 0,8-6 0,135-81 0,-100 65 0,-61 37 16,-1-1-1,0-1 1,0 1-1,10-14 1,4-3-1459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19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1 511 24575,'1'-1'0,"9"-10"0,9-12 0,12-15 0,11-14 0,10-10 0,9-1 0,8 3 0,2 5 0,-1 9 0,-9 10 0,-10 10 0,-10 8 0,-12 7 0,-8 6 0,-8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19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0 635 24575,'2'0'0,"3"-3"0,5-4 0,5-5 0,4-7 0,7-9 0,3-13 0,4-12 0,5-12 0,2-8 0,0-2 0,-2 4 0,-3 9 0,-6 13 0,-7 13 0,-6 11 0,-7 10-8191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20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0 874 24575,'5'-4'0,"-1"0"0,0-1 0,0 0 0,0 0 0,-1 0 0,0 0 0,0 0 0,0 0 0,0-1 0,-1 0 0,0 1 0,2-9 0,2-2 0,56-148 0,102-225 0,-151 364 0,2-1 0,0 2 0,2 0 0,1 1 0,0 0 0,2 2 0,0 0 0,26-20 0,-45 41 2,-1 0 0,0 0 0,0-1 0,0 1 0,0 0 0,1 0 0,-1 0 0,0-1 0,0 1 0,1 0 0,-1 0 0,0 0 0,0 0 0,1 0 0,-1-1 0,0 1 0,0 0 0,1 0 0,-1 0 0,0 0 0,1 0 0,-1 0 0,0 0 0,0 0 0,1 0 0,-1 0 0,0 0 0,1 0 0,-1 0 0,0 0 0,0 0 1,1 0-1,-1 1 0,0-1 0,0 0 0,1 0 0,-1 0 0,0 0 0,0 0 0,1 1 0,-1-1 0,1 12-1452,-3 0-5376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20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6 615 24575,'-1'-1'0,"0"-1"0,0 1 0,1-1 0,-1 1 0,1-1 0,-1 0 0,1 1 0,0-1 0,-1 1 0,1-1 0,0 0 0,0 1 0,0-1 0,0 0 0,1 1 0,-1-1 0,0 1 0,1-4 0,0 4 0,10-58 0,4-1 0,28-74 0,11-36 0,-40 119 3,9-44-1371,-21 83-5458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2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0 834 24575,'8'-19'0,"0"0"0,1 1 0,17-25 0,8-15 0,5-29 0,33-110 0,-22 55 0,-21 72 0,-17 42 0,0 0 0,11-47 0,-22 68-195,1 1 0,-1 0 0,1 0 0,1 0 0,-1 0 0,4-6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23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1 836 24575,'5'-3'0,"-1"-1"0,1-1 0,-1 1 0,0-1 0,0 0 0,-1 1 0,1-2 0,-1 1 0,0 0 0,-1-1 0,1 1 0,2-10 0,2-2 0,145-372 0,-27 59 0,-111 303-1365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13:29:24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23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0 458 24575,'4'-2'0,"-1"0"0,0 0 0,0-1 0,0 1 0,0-1 0,0 1 0,-1-1 0,1 0 0,-1 0 0,3-4 0,3-2 0,54-64 0,78-118 0,-97 129 0,-23 29 4,-16 25-232,1 0-1,0 0 1,0 0 0,1 1 0,10-12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24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1 334 24575,'3'-2'0,"7"-4"0,9-8 0,6-6 0,5-7 0,3-6 0,1-2 0,0 0 0,2 0 0,1 2 0,1 3 0,-2 7 0,-5 6 0,-5 4 0,-8 6 0,-7 4-8191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24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0 349 24575,'11'-6'0,"-1"0"0,-1-1 0,1-1 0,10-10 0,18-14 0,16-4 0,2 2 0,85-37 0,127-35 0,-212 82-1365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51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24575,'0'-4'0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2-14T12:59:04.572"/>
    </inkml:context>
    <inkml:brush xml:id="br0">
      <inkml:brushProperty name="width" value="0.05292" units="cm"/>
      <inkml:brushProperty name="height" value="0.05292" units="cm"/>
      <inkml:brushProperty name="color" value="#92D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2553 4273 0,'13'0'16,"14"0"0,-14 0-1,0 0 1,14 0 0,-14 0-1,0 0 1,1 0-1,12 0 17,0 0-17,-12 0 1,12 0-16,14 0 16,0 0-1,-14 0 1,-13 0-1,0 0 1,27 0 0,-13 0-1,39 0 1,-40 0 0,-13-13-1,1 13 1,12-13-1,-13-1 17,1 1-17,12 0 1,-13 0 0,14-1-1,-14 1 1,0 0-1,14 0 1,-14 0 0,0-14-1,14 14 1,-27 0 0,13-1-1,0 1 1,-13 0-1,0 0 17,0-14-17,0 14 1,0-13 0,0 12-1,0 1 1,-13 0-1,-14-14 1,1 14 0,-1-13-1,14 12 1,-13 1 0,12 0-1,1 0 1,-13-14-1,13 14 1,-1 0 15,1 0-15,0 13 0,-14-14-1,14 1 1,-13-13-1,12 12 1,1 1 0,-13 13-1,13 0 1,-1-13 0,-12 13-1,-14-13 1,27 13-1,0 0-15,-27-13 16,-13 13 15,0 0-15,0 13 0,0 0-1,27 0 1,13 0-16,-1 1 15,1-1 1,0 0 0,-13 14-1,12 26 1,1-14 0,13 1-16,-26 0 15,26-27 1,0 0-1,0 14 1,0-14 15,0 0-15,0 13 0,0-12-1,0 25 1,13-25-1,-13-1 1,0 0 0,13 0-1,0 1 1,1-14 0,-1 26-1,13-13 1,-13 14-1,1-14 1,-14 0 15,13 0-15</inkml:trace>
  <inkml:trace contextRef="#ctx0" brushRef="#br0" timeOffset="2019.11">8797 5199 0,'14'0'63,"-1"13"-63,13-13 16,-12 14-16,12-1 15,67 13 1,-54-13-1,1-13 1,-27 0 0,0 0 15,1-13-15,12 0-1,1 0 1,26-14-1,-14 1 1,-12 13 0,-1-1-1,-13 1 1,1 0 0,-1-14-1,0 14 1,0-13-1,0-14 1,-13 14 0,0-14-1,0 13 17,0 14-17,0-13-15,-13 13 16,0-14-1,-13 14 1,12-14 0,-12 14-1,13-13 1,-14 12 0,14 1-1,0 0 1,-14 13-1,14-13 1,-27 13 0,14 0 15,13 0-15,-53 13-1,26 13 1,13-12-1,14-1 1,0 0 0,0 0-1,-1 1 1,1-1 0,0 0-1,13 0 1,-13-13-1,0 27 1,-1-14 0,1 0-1,0 14 17,0-14-1,13 0-16,-14 14 1,1-14 0,0 0-1,0 14 1,13-14 0,0 0-1,0 0 1,0 0-1,0 1 1,13-1 0,13 13-1</inkml:trace>
  <inkml:trace contextRef="#ctx0" brushRef="#br0" timeOffset="6513.99">15068 5980 0,'13'26'63,"0"40"-48,-13-26-15,27 39 16,-14-39-1,-13-14 1,13 1-16,1 26 16,25-14-1,-25-25 1,12-1 0,27 0-1,-13 0 1,26 1-1,0-14 1,-13 0 0,-13 0-1,-1 0 1,1-27 0,26 14-1,-26-14 1,-14-25 15,1-28-15,-14 27-1,-13 0 1,0 0 0,-13-13-1,-1 13 1,1-39-1,0 79 1,0-1 0,-1 1-1,-38 0 1,-1 0 0,-13-1-1,39 1 16,1 13-15,12 0 0,-25 0-1,-14 13 1,40-13 0,-1 14-1,-25 12 1,25-13-1,1 1 1,0 12 0,0-13-1,-14 14 17,14-14-32,0 0 31,0 14-16,-1-27 1,14 13 0,0 0 15,-13-13-15,13 13-1,0 0 63,0 1 79,-13-14-157,13 13 15,-27 13 1,27-12-1</inkml:trace>
  <inkml:trace contextRef="#ctx0" brushRef="#br1" timeOffset="35004.18">8718 4207 0,'26'0'219,"14"13"-203,-13 0-16,-14 1 15,40-14 1,0 13 0,-14-13-1,-25 0 1,-1 0 0,13 0-1,-12 0 1,-1 0-1,13 0 1,-13-13 15,1-1-15,-1 14 0,0-13-1,0 0-15,1 13 16,12-13-1,-13-1 1,14-12 0,-14 13-1,0 13 1,-13-13 0,13-1 77,1 1-77,-1 0 0,0 0-1,0-1 1,1 1-1,-1 0 1,-13 0-16,13-1 16,-13 1-1,13-13 1,-13 13 0,0-1-1,0 1 1,13-13-1,-13 12 1,0 1 15,0 0-15,0 0-16,0-1 16,0 1-1,0 0 1,0 0-1,0 0 1,0-1 0,0 1-1,-13 0 1,0 0 0,0-1-1,0-12 1,13 13-1,-27-1 1,14-12 15,0 13-15,-14 0 0,14-1-1,0 1 1,0 0-1,-1 0 1,-12 13 0,13 0-1,-1 0 1,-12 0 0,-14-14-1,14 14 1,-1 0-1,14 0 1,-13 0 0,-1 0 15,14 14-15,0-14-1,-14 13 1,14 0-1,0 0 1,-14 1 0,14-1-1,0 0 1,0 0 0,-1 0-1,-12 14 1,13-14-1,-1 0 1,1 14 0,-13-1 15,26 1-15,-13-14-1,-1 13 1,14-12-1,-13-1 1,0 13 0,13-12-1,0 12 1,0-13 0,0 1-1,0 12 1,0-13-1,0 0 1,13 14 0,0-14-1,1 0 17,-1 14-17,0-27-15,-13 13 16,13 0-1,0 1 1,14-1 0,-14 0-1,14 0 17,-14 0-17,0 1 1,0-14-1,-13 13 95</inkml:trace>
  <inkml:trace contextRef="#ctx0" brushRef="#br1" timeOffset="38720.21">8824 6112 0,'13'0'31,"27"13"-16,-14 14-15,14 25 16,0-25 0,-27-1-1,0-12 1,0-1 0,1 0 15,-1 0-16,13 1 1,-13-14 0,1 0-1,-1 0 1,0 0 0,0 0-1,1 0 16,-1-27-15,0 14 0,0-40-1,14 26 1,-14-12 0,0-1-1,0-13 16,-13 40-15,14 0 0,-14-1-1,13 1 1,-13-13 0,0-27-1,0 13 1,-13 27-1,-1 0 1,1 0 0,0-1-1,0 1 1,0 0 0,-14 0-1,14-1 16,-14 14-15,14-13 0,0 13-1,0 0 1,-1 0 0,1 0-1,0 0-15,-13 0 16,12 0-1,-12 27 1,13-14 0,-1-13-1,1 26 1,0-26-16,0 14 16,-1-1 15,1 13-16,0-13 1,13 1 0,0-1 15,0 0-15,0 0-1,0 1 1,0-1-1,0 0 1,0 0 0,0 0-1,0 1 1,-13 12 0,13-13-1,0 1 16,0-1-15,0 0 0,0 0-1</inkml:trace>
  <inkml:trace contextRef="#ctx0" brushRef="#br1" timeOffset="51450.06">3029 6429 0,'14'0'31,"-14"-13"-16,13 0 1,-13 0 0,13-1-1,0 1 1,1-26 0,12 12-1,-13 14 1,1-27-1,-1 14 17,-13 12-32,13-12 15,0 0 1,0 12-16,-13 1 16,14 0-1,-1 0 1,-13-14-1,13 14 1,-13 0 0,0-14-1,0 14 1,13 13 0,-13-13-1,0-14 1,0 14-1,0 0 17,14-14-17,-14 14 1,13 0 0,-13 0-1,0 0 1,13-1-1,-13-12 1,13-27 0,1 26-1,-14 1 1,0 13 0,0 0-1,0-1 1,0 1-1,0-13 17,0 12-17,0 1 1,0 0 0,0 0-1,0-14 1,0-12-1,0 25 1,0 1 0,0 0-1,0 0 1,0-1 0,0 1-1,0 0 1,0 0 31,0 0-32,0-1 1,0 1 0,0 0-1,0 0-15,13 13 16,-13-27-1,0 14 1,0 0 0,0-14-1,0 14 1,0-13 0,0 12-1,0-12 1,0 13-1,0-14 17,0 14-17,0 0 1,-13-14 0,13 1-1,0 13 1,0-1-1,0-12 1,-14 13 0,14-1-1,0 1 1,0-13 0,0 12-1,0 1 1,0 0-1,0 0 32,-13 0-31,13-1 0,-13 1-1,0 0 1,13 0-1,-14 13 1,1-14 0,0-12-1,-14 13 1,14 13-16,0-27 16,0 14-1,0 13 1,-1-13-1,-12 0 17,13-14-17,-1 27 1,1-13 0,-13 0 15,12 13-16,1-14 1,0 14 0,0 0-1,0-13 1,-1 13 0,1 0-1,0 0 1,0 0 15,-1 0-15,1 0-16,-13 0 31,13 13-15,-1 1-1,1-14 1,0 13-1,-14 0 1,27 0-16,-13 1 16,-13 25-1,12 14 1,1-40 0,0 1-1,-13 12 16,12-13-31,1 27 32,0 13-32,-14-13 31,14 13-15,-13-14-1,12-26 1,1 40-1,-13 27 1,13-14 0,-14-13-1,27 0 1,-13-14 0,13 14-1,-13-13 1,13 53 15,0-54-15,0-12-1,0-1 1,0-13 0,0 14-1,0 26 1,13 13-1,13-13 1,-12 13 0,12-40-1,-26-12 1,13 12 0,14 1-1,-14 12 1,0 1-1,0 0 1,1-27 15,-1 0-15,-13 0 0,13 1-1,0 12 1,1-13-1,-14 1 1,13-1 0,0 13-1,0 1 1,0-14 0,14 13-1,-14-12 1,0-1-1,1-13 1,-1 13 15,13 0-15,-12 1 0,-1-14-1,13 0 1,-13 0-1,1 0 1,-1 0 0,0-14-1,0 1 1</inkml:trace>
  <inkml:trace contextRef="#ctx0" brushRef="#br1" timeOffset="54470.4">15055 3744 0,'0'13'47,"0"14"-31,0-1-16,0 27 15,0 0 1,0 26-1,0-13 1,0 14 0,0-14-1,0-26 1,0-1 0,0 67-1,-13-40 1,13 0-1,0-13 1,0 0 0,0 0-1,0-13 1,13-1 0,-13 14-1,0-39 1,13 25-1,-13-12 1,26 12 0,-12 14-1,-1-26 1,0 26 0,0-27-1,1 27 1,-14-13-1,13-27 1,0 0 0,0 14-1,-13-14 1,14 0 0,-1 14-1,0-14 16,0 0-15,0 0 0,1-13 46,-1-13-62,0 0 16,0 0-1,1-1 1,-1 1 0,0-13-1,0 13 1,14-14 0,-14 1-1,0-14 1,14-13-1,-14 40-15,-13 0 16,13-27-16,0-13 16,1 0-1,-1-13 1,-13 26 15,13-13-15,-13 14-1,13-28 1,1 15 0,-14-15-1,0 14 1,0 1 0,0-1-1,26 26 1,-26-13-1,26-12 1,-12 12 0,-1-26-1,0 13 1,-13 0 15,27 0-15,-27 13-1,13-13 1,0 27 0,0-14-1,-13 14 1,0-1 0,-13-12-1,0 25 1,0-12-1,-1 13 1,1-1 0,0 1-1,-14 0 1,-12 0 15,26 13-15,-14 0-1,-13 0 1,-13 0 0,1 0-1,25 0 1,1 0 0,-1 13-1,14 0 1,-14-13-1,1 13 1,0 1 0,12-1-1,1-13 17,0 0-17,-14 0 1,14 13-1,0 0 1,0 1 0,-1-1-1,1 0 1</inkml:trace>
  <inkml:trace contextRef="#ctx0" brushRef="#br2" timeOffset="67504.42">3717 4194 0,'14'0'32,"-1"0"-17,53 26 16,-13-13-15,-13 14 0,26-14-1,-40 0-15,1-13 16,26 0 0,-40 13 15,13-13-31,27 14 15,27 12 17,-1-13-17,-26-13 1,-40 0-16,0 0 16,14 0-1,-14 0 1,13 0-1,54-13 1,-54 13 0,27 0-1,-13-13 1,-14 0 0,-12 13-1,25 0 1,1 0-1,0 0 17,-1 0-17,1 0 1,-27 0-16,14 0 16,12 0-1,14 0 1,-13 0-1,26-14 1,-39 14 0,-1-13-1,-13 13 1,1 0 0,12-13-1,0 0 1,-12 0-1,-1 13 17,-13-14-17,13 1 17,0-13-17,1 12 1,-1-12-1,13 0 1,-12-14 0,-1 27-1,0-14 1,0 1 0,0-14-1,1 14 1,-1-1-1,-13 1 17,13 12-17,-13 1 1,0 0 0,0-14-1,0 14 1,0 0-1,0-13 1,0 12 0,0 1-1,0 0 1,-26 13 0,-27 0-1,13-27 1,14 27-16,-14-13 15,-13 0 17,0 13-17,-13 0 1,-13 0 0,26 0-1,26 0 1,1 0-1,-1 0 1,-12 0 0,-14 0-1,0 0 1,13 0 0,0 0-1,14 0 1,-14 0-1,-39 0 1,26 0 15,0 0-15,0 0 0,13 0-1,27 0-15,0-13 16,-14 13 15,1-14-15,-27 14-1,0-13 1,-26-13 0,39 26-1,14 0 1,12 0-1,1 0 1,0 0 15,-13 0-15,-1 0 0,-52 0-1,52 13 1,-26 0-1,27 14 1,-1-14 0,1 0-1,13-13 1,-1 27 0,-12-14-1,26 0 1,0 14-1,-13-14 1,13 13 0,0 1-1,0 12 1,0 1 0,13-13-1,-13-14 1,13 0-1,-13 0 1,13 14 0,14 12-1,-14 1 1,14 0 0,-14-27-1,13 0 1,-12 0-1,-1 1 1,-13-1 15,13 0-15</inkml:trace>
  <inkml:trace contextRef="#ctx0" brushRef="#br2" timeOffset="69376">7779 5252 0,'13'0'31,"0"0"-15,53 0-1,-13 0 1,0 0 0,13 0-1,-13 0 1,0-13 0,-26 0-1,-1-1 1,-13 1-1,1-13 1,-14 12 0,13 1-1,-13 0 17,13 0-32,-13-1 15,13-12 1,-13 13-1,0-14 1,0 14 0,0 0-1,0-27 1,-13 14 0,0-1-1,0 1 1,13 13-1,-14-1 1,1 1 0,-13-13-1,-1 12 17,-13 1-17,14 0 1,0-14-1,-1 27 1,1-13 0,-14 13-1,-13 0 1,27 0 0,-1 0-1,14 0 1,0 0-1,-14 0 17,-12 13-17,12 27 17,14 0-17,0-27 1,-1 0-1,14 1 1,0-1 0,-13 13-1,13 1 1,0 12 0,0 1-1,0-27 1,0 1-1,13 12 1,1-13 0,-1 0-1,0 14 1,0-27 15,1 13-15,-1 0-1,13 1 1,-13-1 0,1 0-1,12 0 1,1-13 0,-14 0-1,0 0 1,0 0-1</inkml:trace>
  <inkml:trace contextRef="#ctx0" brushRef="#br2" timeOffset="71504.37">9790 4948 0,'0'0'0,"0"-14"16,0 28 47,13 25-48,0-12-15,0 26 16,0 0-1,1-14 1,12 1 0,-26-27-16,13 1 15,1-14 1,12 13 15,-13 0-15,1 0-1,12-13 1,14 13 0,39 1-1,-39-14 1,-27 0 0,0 0-1,0 0 1,14-27-1,-14 14 1,14-13 0,-14 12-1,13-12 1,1-27 15,-1 26-15,-13-12-1,14-1 1,-14 0 0,0 14-1,1-14 1,-1 14 0,-13 13-1,0-1 1,0-12-1,-13 13 17,-1 13-17,1 0 1,-27-14 15,1 1-31,26 13 16,-80-40-1,27 27 1,26-13 0,14 26-1,-1 0-15,27-13 16,-13 13 0,0 0-1,-27-14 1,14 14-1,-1-13 1,1 13 0,-1 0-1,1 13 1,12 1 15,-12-1-15,13 13-1,0 40 1,-14-26 0,27-13-1,0-14 1,0 0 0,0 13-1,0-12 1,0-1-1,13 0 1,-13 0 109</inkml:trace>
  <inkml:trace contextRef="#ctx0" brushRef="#br2" timeOffset="91674.04">13097 6376 0,'26'0'47,"14"-13"-47,39 13 15,-12 0 1,25-13 0,1 13-1,-14 0 1,0-13 15,1 13-15,-27 0-1,13 0 1,-13 0 0,26 0-1,1 0 1,-1 13-1,0-13 1,-26 0 0,-39 0-1,-1 0 1,13-13 0,27-14-1,13 14 1,-26 0-1,-27 13 17,-13-13-1,13 13 0,1-27-31,-1 14 16,-13 0-1,13-1-15,0-25 16,1-1 0,-14 14-1,0 12 1,0-12 0,-14 13-1,14-1 1,-13 1 15,13-13-15,-13 13-1,0-1 1,-1 1 0,14 0-1,-13 0 1,-13-14-1,12 14 1,-25 0 0,-1-14-1,14 14 1,-14 0 0,0-14-1,14 27-15,-27-26 16,-26 13 15,12-14-15,14 14-1,1 13 1,12-13 0,-53 13-1,27-13 1,0 13-1,26 0 1,-26 0 0,13-14-1,0 14 1,-13 0 0,26 0-1,1 0 1,-1 14 15,-13-1-15,27 13-1,12-26 1,1 13 0,0-13-1,0 14 1,-14-1-1,14 0 1,0 0 0,-14 1-1,14-1 17,13 0-1,-13-13-16,13 13 1,-26-13 0,12 14-1,14-1-15,-13 0 16,0 0 0,-14 0-1,14 1 1,0-1 15,-14 13-15,14-12-1,0 12 1,0 0 0,13 1-1,0-14 1,0 27-1,0-14 17,0 1-32,0-14 15,13 0-15,0 27 16,0-27 0,1 14-1,-1-14 1,0 0-1,0 0 1,1 14 0,-1-14-1,13-13 1,-12 13 0,-1-13 15,26 27-16,-12-27 1,-1 0 15,-12 0-15</inkml:trace>
  <inkml:trace contextRef="#ctx0" brushRef="#br3" timeOffset="108087.89">3903 4842 0,'-14'13'16,"14"0"-1,0 53 1,-26 40 15,26-26-15,0-1 0,13 27 15,-13-53-16,0-13 1,0-14 0,0 14-1,0-1 1,0 14 0,-13 27-1,0-54 1,-1 1-1,1-14 1,13 0 0,-13 0-1,0 14 1,0-1 0,-1-13 15,1 27-16,0-13 1,13-1 0,0-13-1,0 0 1,0 14 0,0-14-1,0 14 1,0-14-1,0 0 1,13-13 0,0 26-1,1-12 1,-1-1 0,0 13-1,0-12 16,0-1-15,-13 0 0,14 0-1,-1 1 1,0-1 0,0 13-1,1-13 1,-1 1-1,0-14 1,0 13 0,1 0-1,12 14 1,0-14 0,14 0-1,0 0 16,0 1-15,-1-14 0,27 0-1,-26 13 1,0 0 0,13-13-1,0 0 1,-1 0-1,1-13 1,-13 13-16,-13 0 16,12-13-1,1-1 1,26 14 0,-13-26-1,0 26 16,26 0-15,14 0 0,-14 13-1,-39-13 1,0 0 0,-27 0-1,0 0 1,0 0-1,27 0 1,-27 0 0,0-13-1,1 13 1,12 0 0,-13-13-1,1-1 16,-1 1-15,-13 0 0,13 0-1,0-1 1,14-25 0,-14-1-1,13-13 1,-12 0-1,-1 14 1,-13-14 0,13 13-1,-13 0 1,0 1 0,13-54-1,-13 40 1,27 0 15,-14 0-15,-13 0-1,0 40 1,0-13 0,0 12-1,-13-25 1,13 12-1,0 1 1,-13-1 0,13 1-1,-14 13 1,14-27 0,-13 27-1,13 0 1,-13-1 15,13 1-15,-27-13-1,14 12 1,13 1 0,0-13-1,0 12 1,0 1-1,-13 0 1,13 0 0,0-14-1,0 1 1,0 13 0,0-1-1,0-12 16,0 13-15,0-1 0,-13-12 15,13 13-15,-13 13-1,13-13 1,-14 13-1,1-14 17,0 14-32,0-13 15,-1 0 1,-12 0 0,13-1-1,-1 1 16,-12 0-15,13 13 0,-14-13-1,14-1 1,-13 1 0,-14 0-1,0-13 1,27 12-1,-13 1 1,12 13 0,-52-13-1,0 13 1,13 0 0,27 0-1,-27 0 1,0 0 15,-40 13-15,27 14-1,-13-14 1,13 13 0,-1-13-1,28 1 1,25-14-1,1 13 1,-13-13 0,13 0-1,-1 0 1,1 0 0,0 0-1,0 0 1,-27 0 15,27 0-15,0 0-1,-14-13 1,1 13 0,12 0-1,1 0 16,0-14-15</inkml:trace>
  <inkml:trace contextRef="#ctx0" brushRef="#br3" timeOffset="110179.71">7818 4273 0,'14'0'16,"-1"0"31,0 0-31,0 0-16,14 0 15,-14 0 1,40 0-1,0 0 1,-27-13 0,-12-14-1,-1 14 1,13-13 0,1-14-1,-1-13 1,-13 40-1,1 13-15,-1-27 16,0 14 15,-13 0-15,13-14 0,1 14-1,-14-13 1,13-1-1,0 14 1,-13 0 0,0 0-1,13-1 1,-13 1 0,0 0-1,0-27 1,-13 14-1,0 13 1,0-1 15,-27-12-15,27 13 0,-27-1-1,-13 1 1,-26-27-1,26 40 1,-13 0 0,26-13-1,0 13 1,14 0 0,13 0-1,-54 0 1,41 0-1,-1 13 1,14 1 15,-26-1-15,-1 53 0,13 0-1,1-26 1,13 26-1,13-13 1,13 13 0,27 0-1,-1-13 1,1-13 0,-27-27-1,14 0 1,-14 1-1,13 12 17,-12-26-17,12 0 1,14 0 0,-27 0-1</inkml:trace>
  <inkml:trace contextRef="#ctx0" brushRef="#br3" timeOffset="111778.31">10028 3678 0,'0'-14'16,"-14"14"31,-12 0-32,-40 40 1,0-13 0,39-14-1,1 0 1,26 0 0,-13 14-1,13-1 1,0 14-1,-14-27-15,14 14 16,0-1 0,0 1-1,14 25 17,12-12-17,67 26 1,-40-39-1,-1-1 1,-12-13 0,-13 1-1,-14-1 1,0 0 0,40 0-1,-13-13 1,-1 0-1,-12 0 1,-1-13 0,-12 0-1,-1 0 17,0-14-17,13-12 1,1-1-1,-14-26 1,14 13 0,-27-13-1,13 26 1,0 0 0,-13 27-1,-13-27 1,-27 27-1,-13-27 1,-13 27 0,40 0-1,12 0 17,1 13-32,-27 0 15,-26 0 1,-26-14-1,26 14 1,39 0 0,14 0-1,13 14 79</inkml:trace>
  <inkml:trace contextRef="#ctx0" brushRef="#br3" timeOffset="113462.28">7713 5874 0,'0'13'47,"0"13"-32,0 41 1,0-1 0,26-27-1,1 1 1,12 0 0,14-1-1,0-25 1,-53-1-16,27-13 15,-14 13 1,13-13 0,1 0-1,-1 0 17,-13 0-17,53 0 1,-39 0-1,-1-13 1,-12-14 0,-1 14-1,0-40 1,0-13 0,1 0-1,-14 26 1,0 1-1,0-1 1,0 0 0,0 27-1,0 0 1,-27-14 15,1 14-15,-1-13-1,-26 12 1,14 1 0,-28 0-1,28 13 1,-14 0 0,0 0-1,13 0 1,14 13-1,13 0 1,-1 14 0,1-14-1,13 14 1,0-14 140,0 0-140</inkml:trace>
  <inkml:trace contextRef="#ctx0" brushRef="#br3" timeOffset="114908.07">10014 5821 0,'0'0'0,"14"13"62,-14 14-46,-14-1-16,1 67 16,-13-54-1,13 1 16,13-27-15,0 0-16,0 1 16,0-1-1,0 13 1,-14 14 0,14-14-1,0-12 1,0-1-1,14 0 1,-1 0 0,0 1-1,13 12 1,-12-13 0,65 14-1,-13-14 16,-13-13-15,-26 0 0,-14 0-1,-13-26 1,26-14 0,-12-13-1,-14-13 1,26 13-1,-26 0 1,0-13 0,13 13-1,-13 13 1,0 14 0,-13-1-1,0 14 16,-14 0-15,14-14 0,-13 27-1,12 0 1,-25 0 0,12 0-1,-12 14 1,12-1-1,1 13 1,12-12 0,1-1-1,-13 0 1,12 0 0,1 0-1</inkml:trace>
  <inkml:trace contextRef="#ctx0" brushRef="#br3" timeOffset="119623.46">13031 5120 0,'0'13'0,"13"0"15,53 14 1,-13-1 0,0 1-1,0-1 16,0-13-15,-14 0-16,1 1 16,40-1-1,-28 0 1,1-13 0,-13 0-1,13 0 1,0-13-1,13 13 1,-13-13 0,-40 13-1,0 0 17,1 0-32,12-14 31,1 14-16,-1 0-15,0 0 32,-12 0-17,12-13 610,1 0-625,39 0 16,-53-14 0,13 14-1,1 13 1,-14-26-1,14 12 17,-14 1-17,0-13 1,0 12 0,14 1-1,-14 0 1,0 13-1,14-26 1,-14 12 0,0 1-1,0-13 1,1-1 0,12 1-1,-13 12 1,-13 1-1,13-13 17,14-1-17,-14 14 1,0-27 0,14-13-1,-14 1 1,0-1-1,1-40 1,-1 27 0,0 13-1,0 0 1,0 13 0,-13-13-1,0 27 1,0 0-1,0 12 1,0-12 15,0 13-15,0-1 0,0 1-1,0-26 1,0 12-1,0-13 1,-13 14 0,0 13-1,0-27 1,13 27 0,-13 0-1,-1-40 1,1 26-1,0 14 1,0-14 15,13 14-15,-27 0 0,14-13-1,0 26 1,-14-14-1,14 1 1,0-13 0,-14 12-1,14 1 1,-27 0 0,27 0-16,-26-1 15,-1 1 1,13 0-1,-26-13 1,14 26 15,-1-14-15,0 1 0,27 13-1,-13-13 1,-14 0-1,-13 13 1,-13-14 0,13 1-1,0 13 1,-13 0 0,26 0-1,14 0 1,-27 0-1,0 13 1,0-13 15,-53 0-15,80 0 0,13 0-1,-1 0 1,-25 0-1,-1 0 1,-26 0 0,53 0-1,-1 14 1,1-1 0,-13 0-1,12 0 1,1 14 15,13-14-31,-26 0 31,13 14-15,13-14 0,-14 40-1,1-13 1,13 12-1,-13-25 1,0 26 0,-14-27-1,14 14 1,0 13 0,-14-40-1,27 0 1,-13 14-1,13 13 1,0-1 15,-26 14-15,12 0 0,-12 0-1,26 13 1,0 0-1,0-13 1,0-13 0,0 13-1,0 13 1,0-26 0,-13 12-1,-1 1 1,14 0-1,0 0 1,0-40 0,0 14-1,14-1 17,-14 1-17,26 13 1,-26-14-1,13-26-15,-13 26 16,0-12 0,27 12-1,-27-13 1,13 1 0,0 12-1,0-26 1,1 0 62,-1 0-62,13 0-1,-12 0-15,-1 0 16,0 0-1,0 0 17,1 0 77,-14 13 47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2-14T13:13:53.76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5596 6839 0,'0'27'47,"13"26"-47,14 0 15,65 185 1,-52-79 0,0-54-1,-14-25 17,-13-27-17,14 13 1,-14 27-1,13 26 1,-12-53 0,-1-13-1,-13 0 1,0-27 0,0-13-1,0 0 1,0 27-1,-27 26 1,14-13 0,0-26-1,13-1 17</inkml:trace>
  <inkml:trace contextRef="#ctx0" brushRef="#br0" timeOffset="911.95">5728 8096 0,'0'13'32,"13"-13"-17,1 27-15,12 52 16,-13-13 15,14 1-15,-14-14-1,14-1 1,-14-25 0,0-14-1,0-13 173,0-13-173,27-27-15,-13 14 16,39-54 0,-27 41-16,1-27 15,0 13 1,-14 13 0,-26 27-1</inkml:trace>
  <inkml:trace contextRef="#ctx0" brushRef="#br0" timeOffset="2540.92">10517 6826 0,'13'0'62,"1"27"-62,-1-1 16,0-13-16,-13 14 15,40 132 1,-14-1 0,1 1 15,-14 0-16,-13-53 1,0 0 0,-27-27-1,14-26 1,-26 26 0,-14-26-1,26-26 1,1-1-1,-1 0 1,14-12 0,-13-1-1,-1 13 1,1-12 0,12-1-1,1 0 16,0 0-15</inkml:trace>
  <inkml:trace contextRef="#ctx0" brushRef="#br0" timeOffset="3351.77">10253 8057 0,'13'13'47,"0"13"-31,-13 1-16,0 52 15,0-13 16,0 0-15,0-13 0,0-39-1,13-14 110,1 0-93,12-14-17,14 1-15,-14 0 16,1 0-1,-14-1 1,0 14 0,27 0-1,-27 0 1</inkml:trace>
  <inkml:trace contextRef="#ctx0" brushRef="#br0" timeOffset="4661.34">12885 6826 0,'-13'53'63,"-13"13"-63,-14 14 15,-13 26-15,-26 79 16,-1-27 0,40-52-1,27-40 1,-13 1 15,13 12-15,-1-13-16,-12 0 15,13 0 1,-1-13 0,1-26-1,13 12 1,-13 14-1,13-39 1,0-1 0,0 13-1,0-12 1,0-1 0,0 13-1,0-13 1</inkml:trace>
  <inkml:trace contextRef="#ctx0" brushRef="#br0" timeOffset="5967.76">12211 8136 0,'0'26'62,"13"1"-62,0-1 16,0 27-1,14-13 1,-14 0 0,0-27-1,0 0 1,1 14 0,-1-14-1,0 0 1,0-13 31,0-13 93,-13 0-124,14 13-16,-1-27 16,0-26-1,0 0 1,14 0-1,-14 14 1,0 25 15,1 1-15</inkml:trace>
  <inkml:trace contextRef="#ctx0" brushRef="#br0" timeOffset="6829.67">12502 8149 0,'26'0'94,"-26"-13"-78,13 13-16,0-27 31,1 14-15,-1 13-1,-13-13 1,13 13-1,0 0 1,1-26 0,-1 26-1,0 0 1</inkml:trace>
  <inkml:trace contextRef="#ctx0" brushRef="#br0" timeOffset="10581.68">15544 6866 0,'-13'0'15,"0"0"1,0 0 0,-14 0-1,-13 13 1,1 14 15,12-14-15,1 0-1,13 0 1,-1 1-16,-12-1 16,-40 13-1,39 1 1,1-1 0,13 1-1,-1-14 1,1 0-1,13 14 1,-13-14 0,0 0-1,13 13 17,-27 1-17,14-14 1,0 0-1,13 14 1,-13-1 0,13-13-1,0 14 1,0 26 0,13-13-1,0-1 1,-13-26-16,0 1 15,0 12 1,0-13 15,0 1-15,0 12 0,0-13 15,13 1-16,0 12 1,1-26 0,12 13-1,27 0 1,13-13 0,-26-26-1,26 0 1,13-27-1,-12 39 1,-28-12 0,27-14-1,-13-26 1,-26 13 0,-1-13 15,-13 40-31,1-14 15,-1-13 1,0 27 0,-13 12-1,0 1 1,0 0 0,0 0-1,0-1 16,0 1-15,-26 0 0,12 13-1,1 0 1,0 0 0,0-13 15,0 13-16,-1 0 1,1 0 0,13-14 15,-13-12 0,0 13-15,-1 13 15,14-13-15,-13-1 31,0 14-16,13-13-16</inkml:trace>
  <inkml:trace contextRef="#ctx0" brushRef="#br0" timeOffset="12719.66">12607 6032 0,'-26'-13'31,"13"13"-15,-14-13-1,1 13 1,13-13 0,-1 13-1,-12-13 1,-1-1 0,-26-12-1,27 26-15,-27 0 16,-13-27-1,40 27 1,12 0 0,1 0-1,-13 0 1,-14 0 0,-53 14 15,67-1-16,-27 13 1,13-12 0,1 12-1,12-13 1,1 14 0,-1-1-1,14-13 1,-13 1-1,12-1 1,1 13 0,13-12-1,-26-1 1,26 0 0,-14 13-1,14-12 16,0-1-15,0 13 0,14 14-1,39 26 1,26 0 0,-13-39-1,-13-14 1,0 0-1,-13 1 1,12-14 0,15 0-1,12-27 1,-13 14 0,-26 0-1,26-14 16,-26 1-15,13-1 0,-40 14-1,0 0 1,0 0 0,0-14-1,1 14 1,-1-14-1,0 14 1,0-13 0,14 12-1,-27 1 1,0-13 0,0 13-1,0-1 16,0 1-15,0 0 0,0 0-1,0-1 1,0 1 0</inkml:trace>
  <inkml:trace contextRef="#ctx0" brushRef="#br0" timeOffset="14885.69">9419 6694 0,'-13'13'16,"-40"14"-1,27-1 17,12-13-17,1 1 1,-13-1 0,-1 0-16,-39 27 15,0 13 1,-13-27-1,26 1 1,0-14 0,26 13-1,14-13 1,-13 27 0,-41 0-1,14 13 1,27 0-1,13-27 17,0-13-17,-1 1 1,-12 25 0,-1 14-1,14-13 1,0-14-1,13-12 1,0-1 0,0 13-1,-13-13 1,13 1 0,0-1-1,0 0 16,13 0-15,0 14 15,27-1-15,-27 1 0,14-14-1,-14 0 1,0 0-1,13 1 1,-12-14 15,-14 13-31,13-13 16,27 13 0,-14 0-1,-13-13 1,1 0-1,12 0 1,14-13 15,-1 13-31,14-26 16,13-14 0,-26-13-1,0-13 1,26 0-1,-40 39-15,27-26 16,0-26 0,-13 0-1,-14 26 1,14 0 0,-13 0-1,-14 0 1,13 13-1,-13-13 17,1 27-17,-14 13 1,0-1 0,0-12-1,13 13 1,-13 0-1,-13 13 17,-14 0-17,14 0 1,-40 0 0,-13 0-1,26 0 1,27 0-16,0 0 15,0 0 64</inkml:trace>
  <inkml:trace contextRef="#ctx0" brushRef="#br0" timeOffset="18623.64">7355 4934 0,'14'-13'16,"-14"0"46,-27 13-46,-39 0-16,13 0 16,13 0-16,-26 0 15,0 13 1,13-13-1,-26 13 1,-1 1 0,-12-1-1,39 13 17,27-26-17,12 0 1,1 14-1,0-14 1,-14 0 0,14 0-1,0 0 1,-14 13 0,14-13-1,0 0 1,-13 13-1,12-13 1,1 0 0,0 0-1,0 0-15,-1 0 32,1 0-17,0 0 1,0 0-1,-14 0 1,14 0 0,0 0-1,0 13 1,-1-13 0,1 0-1,13 14 1,-13-1-1,-14-13 1,27 13 0,-13 0-1,13 0 17,0 14-17,0-14 1,0 27-1,0-27 1,13 0 0,14 14-1,-14-14 1,14 0 0,-1 0-1,27 1 1,-13-1-1,13-13 1,-40 0 0,0 13-1,27-13 1,-1 13 15,28-13-15,-15 0-1,28 0 1,-14 0 0,-13 0-1,0 0 1,-27 0 0,1 0-1,-14-13 1,13 0-1,1 0 1,-1-14 0,27 14-1,0 0 1,13-14 15,0 14-15,-39-13-1,-14 26-15,0-27 16,1 14 0,12 0-1,-13-14 1,0 14 0,1 0-1,-1-14 1,0 14-1,-13 0 1,13 0 0,-13-1-1,0 1 79,-13 13-78,-13-13-16,26 0 15,-14-1 1,1 1 0,-13 0-1,13 13 1,13-13 15</inkml:trace>
  <inkml:trace contextRef="#ctx0" brushRef="#br0" timeOffset="20883.52">3149 6826 0,'0'0'0,"-14"0"0,-12 0 16,-1 0-16,-26 13 15,-13 14 16,40-14-31,-27 40 16,0 0 0,13-13-1,14-27 1,-1 27 0,-25-1-1,38 1 1,-25 13-1,12-13 1,14-14 0,-14-13-1,1 27 1,0 13 0,-1 0-1,-13 0 16,27-40-15,0 0 0,0 14-1,-14-14 1,27 13 0,0-12-1,0 12 1,0-13-1,13 0 1,1 14 0,-1 13-1,27-14 1,13 1 0,-14-14-1,-12 13 16,-1-26-15,-13 13 0,14-13-1,26 0 1,-27-26 0,14 0-1,26-41 1,-13 28-1,0-1 1,0-26 0,-14 26-1,14-26 1,-13-13 0,-13 12-1,-14 15 16,13 12-15,-13-13 0,14 0-1,-1-13 1,1 39 0,-27 14-1,0 0 1,13-13-1,14-1 1,-27 14 0,13-14-1,-13 14 1,0-13 15,0 12-15,0 1 15,0 0-15,0 0-1,-13 13 1,-14-13 0,14 13-1,0 0 1,13-14-1,-27 14 1,-13-13 0,14 13-1</inkml:trace>
  <inkml:trace contextRef="#ctx0" brushRef="#br0" timeOffset="22944.18">2236 3717 0,'-27'0'47,"-26"0"-31,-26-13-16,-67-13 15,-12-14 17,39-13-17,26 27 1,-26 12 0,-53-12-1,119 13 1,27-1-1,-14 41 64,13-27-79,1 26 15,0-12-15,-41 39 16,14 13-1,27 0 17,13-13-17,13 13 1,0-53-16,0 0 16,0 54-1,0-28 1,0 1-16,-13-14 15,13 14 1,0-13 0,13-1-1,0 0 1,0-26 0,14 14-1,26-1 1,13 0 15,13 0-15,-26 1-1,26 12 1,-26-13 0,27 0-1,-1-13 1,1 0-1,-28 0 1,1 0 0,-26 0-16,-1 0 15,14 0 1,13 0 0,0 0-1,13-13 1,-40 0 15,1 0-15,-1 0-1,1-1 1,-14-12 0,13-1-1,-12-12 1,12-27-1,-13 39 1,14-13 0,-14 27-1,0-13 1,14-14 0,-14-13-1,13 0 1,1 0-1,-1 14 17,-12 25-17,-1-12 1,0 13 0,-13-14-1,13 14 1,-13 0-1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2-22T16:36:52.6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3029 3916 0,'14'0'31,"-1"0"-31,0 0 16,0-13-16,27 13 16,0-14-16,-1 14 15,1 0-15,13-13 16,-13 0-16,13 0 15,-14-1-15,14 14 16,-13 0-16,13 0 16,-13 0-16,-1 0 15,14-13-15,0 0 16,13 13-16,14 0 16,-27 0-16,-1-13 15,-12 13-15,0 0 16,0-13-16,-1-1 15,-12 14-15,-1 0 0,1 0 16,-1-13-16,0 13 16,1 0-1,13 0-15,-14 0 16,1 0-16,-14 0 16,26 13-16,-12 1 0,-1-1 15,1-13-15,-1 0 16,1 0-1,12 0-15,-12 0 16,-1 0-16,-12 0 16,12 0-16,-13 0 0,14 0 15,-14 0-15,13 0 16,-12 0 0,-1 0-16,0 0 15,0 0-15,-13 13 16,14-13-16,12 13 15,0 0-15,1 1 16,-14-14-16,14 0 16,-27 13-16,26-13 15,-13 0 1,1 13-16,-1 0 16,13-13-16,-13 0 15,1 0 79,-1-13-78,0 0-16,0 0 15,1-1-15,-14 1 16,13 13-16,-13-26 15,13 26-15,-13-13 16,0-1-16,0-12 16,0 13-1,0-1-15,0 1 16,0 0 0,0 0-16,0-1 15,0 1 1,0 0-16,0 0 15,0 0 1,0-1 15,-26 14-31,-1-13 16,1 0-16,-1 0 16,14 13-16,0 0 15,0 0-15,-1-14 16,1 14-16,-13 0 15,-1 0 1,1 0-16,-1 0 16,1 0-16,-14 0 15,0 0-15,14 0 16,-1 0-16,-12-13 16,-1 13-16,14-13 15,-1 13-15,1-13 16,-1 13-16,1 0 15,-14-14-15,0 14 16,1 0-16,-1 0 16,0 0-16,-13 0 15,-13 14-15,0-14 16,27 13-16,-1-13 16,13 13-16,-12-13 15,12 13-15,1-13 16,-1 0-16,-12 14 15,12-14-15,1 13 16,-1-13-16,1 0 16,-1 0-16,1 0 15,-14 0-15,27 0 16,0 0-16,-1 0 16,-12 0-16,13 0 15,0 0-15,-14 0 16,1 0-16,12 0 15,-12 0-15,-1 0 16,1 0-16,-14 0 16,27 0-1,0 0 1,0 0 0,-1 0-1,1 0-15,0 0 16,0 0-1,0 0 1,-1 0-16,1-13 16,0 13-1,0 0-15,-1 0 47,1 0-47,0 0 16,-14 0-16,14 0 15,0 13 1,0 0 0,0-13-16,13 13 15,-14-13-15,1 14 16,0-1 0,0 0-1,-1 0 1,1 0-1,0 1 1,0-14-16,13 13 16,-14 0-16,14 0 15,-13-13 1,13 14-16,-13-14 16,0 0-16,13 13 15,-13 0-15,-1 0 16,1 1-1,0-14 1,13 13-16,-13 0 16,13 0-1,0 0 1,0 1 0,0-1-16,0 0 15,0 0 1,0 14-1,0-1 1,13-12-16,0-14 16,0 13-16,1-13 31,-1 0-31,0 0 16,0 0-1,0 0 1</inkml:trace>
  <inkml:trace contextRef="#ctx0" brushRef="#br0" timeOffset="10928.9">9750 8546 0,'13'0'47,"14"0"-47,-14 0 15,13-13-15,-13 13 16,14 0-16,-14 0 16,0 0-1,1 0 1,12-13-16,1 13 15,-1 0-15,0 0 16,14 0-16,0 0 16,-14 0-16,1 0 15,-1 0-15,1 0 16,-1 0-16,1 0 16,12 0-16,-12 0 15,-1 0-15,1 0 16,-1 0-16,1 0 15,12 0-15,-12 0 16,12-14-16,1 14 16,0 0-16,-1 0 15,-12 0-15,13 0 16,-14 0-16,14 0 16,-14 0-16,1 0 15,-1 0-15,1-13 16,-1 0-16,-13 13 15,14 0-15,-1-13 16,1 13-16,-1 0 16,1 0-16,-1 0 15,0 0-15,1 0 16,-1 0-16,1 0 16,-1 0-16,-12 0 15,25 0-15,-12 0 16,-1-14-16,1 14 15,-1 0-15,1-13 16,12 13-16,-12-13 16,-1 13-16,1-13 15,-1 13-15,1 0 16,12 0-16,-12 0 16,12 0-16,-12 0 15,-14 0-15,14 0 16,-14 0-16,13 0 15,-13 13-15,1-13 16,12 0-16,-13 0 16,27 0-16,0 13 15,-14-13-15,14 0 16,-14 0-16,14 0 16,-14 13-16,14-13 15,0 0-15,-14 0 16,14 0-16,-14 0 15,1 0-15,-1 0 16,1 0-16,-1 0 16,14 0-16,-27 0 15,0 0-15,1 0 16,-1 0 0,0 0-1,0 0-15,1 14 16,-1-14-16,13 0 15,1 0-15,12 0 16,-12 0-16,-1 0 16,1 0-16,-1 0 15,1 0-15,-1 0 16,14 0-16,0 0 16,-1 0-16,1 0 15,-14 13-15,14 0 16,119-13 15,-106 13-31,0-13 16,0 14-16,-1-1 15,1-13-15,14 13 16,-28-13-16,1 13 16,0-13-16,-1 13 15,-12-13-15,-14 0 16,0 14-16,14-14 15,-14 0 1,0 0 0,0 0-16,1 0 31</inkml:trace>
  <inkml:trace contextRef="#ctx0" brushRef="#br0" timeOffset="29702.72">4643 5755 0,'14'0'0,"-1"13"0,0 0 16,0-13-1,1 0 1,-14 13 0,13-13-16,-13 14 15,13-14-15,0 0 0,0 0 16,1 0-16,12 13 16,-13-13-16,14 0 15,-14 0-15,0 0 16,1 0-16,-1 0 15,0 0 1,0-13 0,0 13-1,1 0-15,-1 0 16,0-14 0,-13 1-1,27 13-15,-14-13 16,0 13-16,0 0 15,1-13-15,-1-1 16,13 14-16,-13-13 16,14-13-16,-1 26 15,-12-13-15,-1 13 16,-13-14-16,13 1 16,0 0-1,1 0 1,-1 13-16,-13-14 15,13 1-15,0 13 16,-13-13 0,13 13-16,1-13 15,-14-1 1,13 1-16,-13 0 16,0 0-1,0 0 1,13-1-1,-13 1 1,0 0 0,0 0-1,0-1-15,0 1 16,0 0 0,0 0-1,0 0 1,0-1-1,-13 14-15,13-13 16,-13 13-16,-1 0 16,1-13-1,0 13 1,-13 0-16,26-13 16,-27 13-16,14 0 15,0 0 1,13-14-1,-27 14-15,14 0 16,-14 0 0,1 0-16,-14-13 15,27 0-15,0 13 16,0 0-16,-1 0 16,1-13-1,0 13-15,0-14 16,-1 14-1,1 0-15,-13-13 16,-1 13-16,1 0 16,13 0-16,-1 0 15,14-13-15,-13 13 16,0 0-16,0 0 16,-1 0-1,1 0 1,0 0-16,0 0 15,0 0 1,-1 0 0,1 0-16,0 0 15,0 0 1,-1 0 0,1 0-1,0 13 1,0 0-1,13 1 1,-13-14-16,13 13 16,-14-13-16,14 13 15,0 14-15,0-14 16,0 0-16,0 0 16,0 1-1,0-1-15,0 0 16,0 0-16,0 0 15,0 1-15,0 12 16,0 1-16,14-1 16,-1 0-16,-13 1 15,13-14-15,0 14 16,0-14 0,-13 0-1,14-13-15,-1 13 16,-13 1-16,13-14 15,-13 13-15,13-13 16,-13 13-16,14-13 16,-1 13-16,-13 0 15,13-13-15,-13 14 32</inkml:trace>
  <inkml:trace contextRef="#ctx0" brushRef="#br0" timeOffset="32380.07">4696 5120 0,'0'-14'16,"14"14"-16,12 0 15,-13 0-15,0 0 16,1 0-16,12 0 15,1 14 1,-1-14 0,-13 0-16,14 0 15,-1 0-15,1 0 16,12 0-16,-12 0 16,13 0-16,-1 0 15,-12-14-15,12 1 16,-12 13-16,-14 0 15,0-13-15,14 0 16,-14 13-16,13 0 16,1-13-16,-1-1 15,-12 14 1,-1 0-16,0 0 16,0-13-16,1 13 15,-14-13 1,26 13-16,-26-13 15,13 13-15,0-14 16,1 14-16,-14-13 16,13 0-16,-13 0 0,0-1 31,0 1-31,0 0 16,-13 0-1,-1 0 1,1-1-16,-13 1 15,-1 0 1,1 13-16,-1-13 16,-12-1-16,-1 1 15,0 13-15,14-13 0,-1 0 16,14-1-16,-13 14 16,12 0-1,1 0-15,0 0 31,0 0-31,13-13 0,-13 13 16,-1 0 0,1-13-1,0 13 1,0-13 0,-1 0-1,1 13 1,0-14-1,0 14-15,-1-13 16,-12 13 0,13 0-1,0 0-15,-14 0 16,-13 0-16,14 0 16,13 0-16,-1 0 15,1 0 1,13 13-16,-13-13 15,0 0-15,0 0 16,13 14 0,-14-14-16,1 13 15,0-13 1,0 13 0,13 0-16,-40 14 31,40-14-16,-13 0-15,13 0 16,0 1 0,0 12-1,0-13-15,0 1 16,0-1 0,0 0-16,0 0 15,13-13-15,0 13 16,0 1-1,1-1 1,-14 0-16,13 0 16,0-13-1,0 0 1,-13 14 0,14-14-1</inkml:trace>
  <inkml:trace contextRef="#ctx0" brushRef="#br0" timeOffset="62470.94">11999 8890 0,'13'13'16,"14"0"-16,-14-13 15,0 14 1,0-1 0,0-13-1,1 0-15,-14 13 16,13-13-16,0 13 31,0-13-31,1 0 16,-1 0-1,0 0-15,0-13 16,14 13-16,-14 0 16,0-13 15,0 13-16,1-13-15,-1-1 16,-13 1-16,13 0 16,-13 0 15,0 0-31,0-1 16,13 14-16,-13-13 15,0 0 1,14 0-16,-14-1 15,0 1 1,0-13 0,0 12-1,0 1 1,0 0 0,-14 0-1,14 0-15,-13-1 16,13 1-1,0 0 1,-13 13-16,0-13 16,-1-1-1,1 1 1,0 13 0,0-13-16,0 13 15,-1 0 1,-12 0-1,13 0 1,-1 0-16,1 0 16,0 0-1,0 0-15,-1 0 16,1 0 0,0 0-1,0 0-15,0 0 16,-1 0-1,1 13-15,0-13 16,0 13-16,-1 1 16,14-1-1,-13-13-15,13 13 16,-13 0 0,13 1-16,0-1 15,0 0-15,0 0 16,0 0-16,0 1 15,0-1-15,0 0 16,0 0 0,0 1-1,0-1-15,13 0 16,-13 0 0,13 1-1,-13-1-15,14-13 16,-14 13-16,13-13 15,-13 13-15,13 0 16,0-13 0,-13 14-16,14-1 31,-1 0-15,0 0-16,0 1 15,0-14 1,-13 13-1,14-13 110,-1 0-109,0 0 0,-13-13-16,13-1 93,-13 1-77,14 13-16,-1 0 16</inkml:trace>
  <inkml:trace contextRef="#ctx0" brushRef="#br0" timeOffset="69540.87">3664 4498 0,'27'0'63,"-1"0"-48,-12 0-15,12 0 16,-13 0 0,1 0-1,12 0 1,-13 0 0,-13-13-16,13 13 15,-13-14-15,14 14 16,-14-13-16,13 13 15,-13-13-15,13 13 16,-13-13-16,13 0 16,1-1-1,-14 1 1,0 0 0,0 0-16,0-1 15,13 14 1,-13-13-16,0 0 15,0 0 1,0-1 0,0 1-1,0 0-15,0 0 16,0 0 0,-13 13-16,13-14 15,-14 14-15,14-13 16,0 0-16,-13 13 15,13-13 1,-13-1 0,0 1-1,-1 0 1,1 0 0,0 13-1,0 0 1,0 0-16,-1-13 31,1 13-15,0 0-1,0 0-15,-1 0 16,1 0 0,0 0-1,0 0 1,-1 0-1,1 13 1,0 0 0,0 0-16,13 0 15,-13-13-15,13 27 16,-14-14 0,14 0-16,-13 1 15,0-1 1,13 0-16,0 0 15,0 14-15,0-14 16,0 0 0,0 0 15,0 1-31,0-1 16,13 0-1,0 0 1,1-13-1,-14 14-15,13-1 16</inkml:trace>
  <inkml:trace contextRef="#ctx0" brushRef="#br0" timeOffset="71400.73">4339 4749 0,'0'0'0,"-13"0"31,0 0-31,-1 0 16,1 0-1,0 0 1,0 13 0,0-13-16,-1 0 15,1 0 1,0 14 46,0-14-62,13 13 16,-14-13-16,14 13 16,-13-13-1,13 13-15,0 1 31,-13-14-31,13 13 16,0 0-16,-13-13 16,13 13-16,-13 1 15,13 12 1,0 14-16,0-27 16,0 0-16,0 0 15,0 1-15,0-1 16,0 0-1,13-13-15,-13 13 16,13-13-16,-13 14 16,13-14-1,-13 13-15,13 0 0,1-13 16,-14 13-16,13-13 16,0 13-16,0 1 15,1-14-15,-1 0 16,0 0-1,0 0-15,0 0 16,1 0-16,-1 0 16,0 0-1,0 0-15,1 0 16,-1-14 0,0 14-1,0-13 1,1 13-1,-14-13-15,13 13 16,0-13 0,-13 0-16,13 13 15,0-14-15,-13 1 16,14 13 0,-14-13-16,13 0 15,0-1 1,0-25-16,-13 12 15,0 14 1,14-13-16,-14 12 16,0 1-1,0 0-15,0 0 16,0-1 0,-14 1-16,1 0 15,13 0 1,-13 13-1,13-14-15,0 1 16,-13 13-16,-1-13 16,1 0-1,0 13 1,0-13-16,0-1 16,-1 14-1,1 0-15,0 0 16,0 0-16,-14 0 15,1 0 1,26 14-16,-14-14 16</inkml:trace>
  <inkml:trace contextRef="#ctx0" brushRef="#br1" timeOffset="186592.71">5477 9525 0,'13'-13'31,"27"13"-16,-14 0-15,14-13 16,0-1-16,-14 1 16,1 13-16,-1 0 15,0 0-15,1 0 0,-1 0 16,1 0 0,-1 0-16,1 0 15,12 0-15,-25 0 16,-1 0-16,0 0 15</inkml:trace>
  <inkml:trace contextRef="#ctx0" brushRef="#br1" timeOffset="187161.25">5503 9525 0,'14'0'16,"-1"0"-1,26-13-15,-12 0 16,-1-1-16,1 1 15,-1-13-15,-12 26 16,-1-14-16,-13 1 16,13 13-16,-13-13 15,13 13-15,-13-13 16,13 13-16</inkml:trace>
  <inkml:trace contextRef="#ctx0" brushRef="#br1" timeOffset="188000.1">5464 9538 0,'13'0'15,"0"0"1,0 0 0,-13 13-16,14-13 15,-14 14-15,13 12 16,0 1-16,0-1 16,0 14-16,1-14 15,12 1-15,-13-14 16,-13 0-16,14 0 15</inkml:trace>
  <inkml:trace contextRef="#ctx0" brushRef="#br1" timeOffset="191520.13">5477 10716 0,'40'-14'32,"-1"14"-32,1 0 15,0 0-15,26 0 16,-27 0-16,1 0 16,0 0-16,0 0 15,-14 0-15,0 0 16,27 0-16,-26 0 15,-1 14-15,1-14 16,-1 0-16,-13 0 16,1 0-16</inkml:trace>
  <inkml:trace contextRef="#ctx0" brushRef="#br1" timeOffset="192271.79">5490 10769 0,'13'-14'15,"1"14"1,-1-13-16,-13 0 0,13 13 16,13-13-16,1-1 15,-1 1 1,1 0-1,-14 0-15,0 13 16,1-14-16,12 1 16,-13 13-16,-13-13 15,13 13 1,-13-13-16</inkml:trace>
  <inkml:trace contextRef="#ctx0" brushRef="#br1" timeOffset="192927.43">5543 10755 0,'13'0'16,"0"0"-16,1 40 16,-14-14-16,39 1 15,-25-1-15,25 27 16,-25-13-16,25-14 15,-39 14-15,27-27 16,-14 1-16,0-1 16,0 0-16,1-13 15</inkml:trace>
  <inkml:trace contextRef="#ctx0" brushRef="#br1" timeOffset="207107.03">9763 10808 0,'13'-13'16,"14"13"-1,-1 0-15,-13 0 16,14 0-1,-14 0-15,0 0 16,1 0-16,12 0 0,1 0 16,12 0-16,1 0 15,0 0-15,39 0 16,-13 0-16,14 13 16,-28 0-16,-12 1 15,0-1-15,0-13 16,-14 0-1,14 0-15,-14 0 0,14 0 16,-1 0-16,1 0 16,26 0-16,-26 0 15,13-13-15,-13 13 16,-14 0-16,1 0 16,-1 0-16,0 0 15,1 0-15,-1 0 16,1 0-16,12 0 15,14 0-15,0 0 16,53 0-16,0 0 16,-27 13-16,-12-13 15,-15 0-15,1 13 16,-26-13-16,-14 0 16,0 0-1,1 0 1,-1 0-1,13-13-15,1 13 0,12 0 16,-12 0-16,-14 0 16,0 0-16,0 0 15</inkml:trace>
  <inkml:trace contextRef="#ctx0" brushRef="#br1" timeOffset="212130.31">4710 10874 0,'13'0'47,"13"14"-47,14-1 15,-14-13-15,1 0 16,-1 0-16,1 0 16,-1 0-16,-13 0 15,14 0-15,-1 0 16,1 0-16,-1-13 16,-12 13-16,-1-14 15,-13 1-15,13 13 16,0-13-16,0 0 15,14-14 1,-14 14 0,14 0-1,-14 13-15,0-13 16,0-1 0,-13 1-16,0 0 15,0 0 1,0-14-1,0 14 1,0 0 0,0-1-1,0 1 1,0 0 0,0 0-1,0 0 1,0-1-16,0 1 15,0 0 17,-13 13-32,13-13 15,-13-1-15,0 14 16,13-13-16,-14 13 16,14-13-16,-13 13 0,0-13 15,-14 0 1,1 13-16,13-14 15,0 14-15,-14-13 16,1 13-16,12 0 0,-12 0 16,-14 0-1,14-13-15,-1 13 0,1 0 16,-14 0-16,14 0 16,-1 0-16,1 0 15,-1 0-15,14 0 16,0 0-1,0 0-15,-1 0 16,1 0 0,0 13-16,0-13 15,0 13 1,-1-13-16,1 14 0,0-1 16,0 0-1,13 0 1,0 0-1,0 1-15,0-1 16,0 0 0,0 14-16,0-14 0,0 26 15,0-25-15,0-1 16,13 13-16,-13-12 16,13-1-16,0 13 15,1 1 1,-1-14-16,-13 0 15,13 0-15,0 1 16,-13-1-16,13 0 16,-13 0-16,14-13 15,-14 14-15,13-14 16,0 0-16,-13 13 16,13-13-16,1 0 15</inkml:trace>
  <inkml:trace contextRef="#ctx0" brushRef="#br1" timeOffset="213282.99">4458 10901 0,'-39'0'31,"-1"-13"-31,0-1 16,-26 1-16,13 13 15,13 0-15,1 0 16,-1 0-16,14 0 15,-14 0-15,0 0 16,1 0-16,12 0 16,-13 0-16,14 0 15,-14 0-15,14 0 16,-1 0-16,1 0 16,13 0-16,-1 0 15,14 13-15,-13-13 16,0 0-16,-14 14 15,14-1 1,0-13-16,13 13 109</inkml:trace>
  <inkml:trace contextRef="#ctx0" brushRef="#br1" timeOffset="213803.22">3532 10954 0,'13'0'0,"14"-13"15,13-1-15,-14 14 0,14-13 16,-14 0-16,1 0 16,12 13-16,-25-27 15,-1 14-15,13 0 16,-26-1-16,13-25 15,1 26-15,-1-1 16,0 1 0,-26 13 77,0 13-77,-1-13-16</inkml:trace>
  <inkml:trace contextRef="#ctx0" brushRef="#br1" timeOffset="214464.34">3598 10954 0,'27'26'15,"-1"-13"1,-13 14-16,1-1 16,12 14-16,-26-27 15,13 0-15,1 14 16,-1-14-1,13 0 1,-26 1-16,14-14 16,-1 13-16,0-13 15</inkml:trace>
  <inkml:trace contextRef="#ctx0" brushRef="#br1" timeOffset="-207122.74">4128 10213 0,'26'0'62,"14"0"-62,-27 0 16,13 0-16,-12 0 15,-1 0-15,0 0 16,0 0 0,0 0-16,1 0 31,-1 0-16,0 0-15,0 0 16,1-13-16,-1-1 16,0 1-1,0 0 17,1 0-17,-1 0 1,-13-1-1,13 1 1,-13 0-16,0 0 16,13-1-16,0 1 15,-13 0 1,0 0-16,0-1 31,0 1-15,0 0-16,0 0 15,0-14-15,-13 14 16,13-13 0,0 12-1,-13 14-15,13-13 16,0 0 0,-13 0-16,0-1 15,-1 1 1,1 0-1,0 0-15,-27-14 0,14 1 16,-14 13-16,14-1 16,-14 1-16,27 0 15,-14 13-15,14-13 16,0 0 0,-14 13-16,1-14 15,-1 1-15,-26 0 0,27-14 16,-14 14-16,1-13 15,-1-1-15,13 1 16,14 13-16,-13-1 16,26-12-16,-13 13 15,-1-1-15,14 1 16,-13-13-16,0 12 16,13 1-16,-27-13 15,14-1 1,13 14-16,-13-13 15,0 26-15,13-27 16,-14 14-16,14 0 16,0-14-16,-13 14 15,13-13-15,-13 12 16,0 1-16,13 0 16,-13 0-16,13-1 15,-14 14-15,1-13 16,13 0-16,0 0 15,0 0-15,-13 13 16,13-27-16,-27 1 16,14 26-16,0-27 15,0 1-15,-14 12 16,1-25-16,-1 12 16,14 1-16,0-1 15,0 14-15,-1 0 16,-12 13-16,13-27 15,-14 27-15,27-13 16,-13 0-16,0 13 16,0-13-16,-1 0 15,1 13 1,0 0-16,0-14 16,-1 14-16,1-13 15,0 13-15,0 0 16,0 0 15,-14 0 0,1 0-15,12 0-16,-12 13 16,13 14-16,-1-27 15,-12 26-15,13-13 16,0 1-1,13-1-15,-14 0 16,14 0 0,0 1-1,0-1 1,0 0 0,0 0-1,0 1 1,0-1-16,0 0 15,0 0 1,0 14-16,14-14 16,-14 13-16,0 14 15,13-13-15,13 12 16,-13-12-16,14-1 16,13 1-16,-14-1 15,1 14-15,12-14 16,-12 1-16,12 26 15,-12-27-15,-1 0 16,14 14-16,-14-13 16,1-14-16,-1 27 15,1-27-15,-14 13 16,0-26-16,0 13 16,1 1-16,-14-1 15,13 13-15,0-26 16,-13 14-16,13-1 15,-13 0-15,0 0 16,14 1-16,-1-1 16,-13 26-16,13-25 15,0 12-15,1 1 16,-14-14-16,0 13 16,13 1-16,0-1 15,-13-13-15,13 1 16,0 12-16,-13-13 15,14 1-15,-1-14 16,-13 13-16,13-13 16,-13 26-16,13-26 15,1 13-15,-14 1 16,13-1-16,-13 13 16,13-12-16,0-1 15,1 0 1,-1-13-16,0 13 15,27 1-15,-27-14 16,13 13-16,1 0 16,-1 0-16,-12-13 15,-1 13-15,26 1 16,-25-14 0,12 13-16,-26 0 15,13-13-15,1 13 0,-1-13 16,-13 14-16,26-1 15,-12-13 1,-1 13-16,0-13 16,-13 13-1,13-13-15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2-22T16:52:49.94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4035 5794 0,'-13'0'32,"-1"0"-17,1 0 1,-13 0 0,-1 0-16,27 14 15,-13-14-15,-13 13 16,12 13-16,1-12 15,13 12-15,-13 0 16,0 1-16,13-1 16,0 1-16,0-1 15,13-13 1,0 1 0,0-14-16,1 0 15,12 0 1,1 0-1,-1-27-15,0 14 16,-12 13-16,12-13 16,-26 0-16,13 13 15,-13-14-15,14 14 16,-14-13 0,0 0-16,0 0 15,0-1-15,0-12 16,0 13-1,0-14 1,0 14 0</inkml:trace>
  <inkml:trace contextRef="#ctx0" brushRef="#br0" timeOffset="490.89">4260 6046 0,'-13'13'32,"13"13"-17,-14 1-15,1 13 16,13-14-16,-13 0 15,0-12-15,-1 12 16,1-13 0,13 1-1,0-41 32</inkml:trace>
  <inkml:trace contextRef="#ctx0" brushRef="#br0" timeOffset="2635.81">4617 5821 0,'-13'0'0,"0"0"16,-1 0 0,-12 0-1,13 0 1,-1 0-1,1 0-15,13 13 16,-13-13-16,13 13 16,0 1-16,0 12 15,0 0-15,0 1 0,0-1 16,0-12-16,0-1 16,0 13-16,13-26 15,-13 13 1,13-13-16,-13 14 0,14-14 15,-1 0 1,0 0 0,0 0-1,1 0 1,-14-14-16,13 14 16,0 0-16,-13-13 15,0 0-15,0 0 31,0 0-31,-13-14 16,0 1 0,-1 26-16,1-27 15,0 27-15,13-13 32,-13 13-32,-14-13 31</inkml:trace>
  <inkml:trace contextRef="#ctx0" brushRef="#br0" timeOffset="3492.53">4180 5239 0,'0'-13'16,"-13"13"0,-13 0-1,-1 0 1,14 13-1,0-13-15,0 13 16,-1 0-16,1-13 16,13 13-16,-13-13 15,13 14-15,-13-1 16,13 0 0,0 14-16,0-14 15,0 0-15,0 0 16,0 1-1,13-14-15,0 13 16,14 0-16,-14-13 16,0 0-16,0 0 15,1 0 1,-1 0-16,0-13 0,0-14 16,0-12-16,1 12 15,-1-13-15,-13 1 16,13 12-16,0 14 15,1-27-15,-14 27 16</inkml:trace>
  <inkml:trace contextRef="#ctx0" brushRef="#br0" timeOffset="3903.73">4299 5503 0,'0'40'15,"14"-27"-15,-14 14 16,0 12-16,0-25 16,0-1-1</inkml:trace>
  <inkml:trace contextRef="#ctx0" brushRef="#br0" timeOffset="5318.96">4564 5265 0,'-13'0'16,"0"0"-1,-1 0 1,1 0 0,13 13-16,-13-13 15,13 14-15,0-1 16,0 0 0,0 0-1,0 1 1,0-1-1,0 0 1,13 0-16,0 1 16,1-1-1,-1 0 1,13 0-16,-26 0 16,27-13-16,-1 14 15,-26-1-15,13-13 16,1 0-16,-1 13 15,0 0-15,14-13 16,-1 0-16,-26 14 16,13-14-16</inkml:trace>
  <inkml:trace contextRef="#ctx0" brushRef="#br0" timeOffset="5832.9">4657 5358 0,'-14'0'47,"14"26"-31,-13-26-16,0 27 15,13-14-15,0 13 16,0 1-16,0-1 16,13 1-16,-13-1 15,0-13-15,13 1 16,1-14-1</inkml:trace>
  <inkml:trace contextRef="#ctx0" brushRef="#br0" timeOffset="8734.12">4485 5278 0,'-14'14'31,"1"-14"-31,13 13 16,0 0-1,13-13 79,1 0-94,-1 0 16,0 0-1,-13-13-15,13 0 16,-13-1 0,14 14-16,-1 0 15,0 0 1,0 0 0,1 0-16,-1 14 15,13-1-15,-13 13 16,1 1-16,-1-14 15,-13 0-15,0 1 16,0-1 0,0 0-1,-13-13-15,-1 0 16,-25 0-16,-14 0 16,13-13-16,14 0 15,12 13-15,28 13 110,25 0-95,-25-13-15,-1 13 16,0 0-16,-13 1 15,13-14 1,-13 13-16,0 0 16,0 0-1,0 1 1,-13-14-16,13 13 31,-13 0-15,-14-13-1,27 13-15,-13-13 16,13 13-16,-13-13 16,0 0-16,13 14 15,-14-1-15,1-13 16,13 13 0,-13-13-1</inkml:trace>
  <inkml:trace contextRef="#ctx0" brushRef="#br0" timeOffset="9840.37">4101 4723 0,'-13'0'32,"-14"0"-17,1 0-15,-1 13 0,1-13 16,0 13-16,26 14 15,-14-27-15,14 13 16,-13-13-16,13 13 16,0 0-1,0 1-15,0-1 16,0 0-16,13 0 0,-13 1 16,14-1-16,12 0 15,-13-13 1,0 0-16,1 0 15,-1 0 1,-13-13-16,13 0 16,0-1-16,-13 1 15,14 0-15,-14-14 16,0 14-16,0 0 16,0-14-16,0 14 15</inkml:trace>
  <inkml:trace contextRef="#ctx0" brushRef="#br0" timeOffset="10287.64">4286 4855 0,'13'27'47,"-13"-1"-47,0 0 16,14-12-16,-14-1 16</inkml:trace>
  <inkml:trace contextRef="#ctx0" brushRef="#br0" timeOffset="10928.1">4471 4855 0,'14'0'15,"-1"-13"-15,-13 0 16,26 13-16,1-27 16,-1 14-16,1-14 15,12 14-15,-12-13 16,-1 13-16,1-1 15,-1 1-15,-13 13 32,-13 13 30,0 1-62,0 25 0,0-26 16,0 1-1,0 12-15,0-13 16,-13 14-16,0-14 16,13 0-16,0 1 15,0-1-15,0 0 16,0 0 0</inkml:trace>
  <inkml:trace contextRef="#ctx0" brushRef="#br0" timeOffset="36540.12">2461 5675 0,'-14'14'31,"14"12"-15,0 0-16,-13 1 16,0 13-16,0-1 15,13 1-15,-14 0 16,1 13-16,0-27 16,13 0-16,0-12 15,0-1-15,0 0 16</inkml:trace>
  <inkml:trace contextRef="#ctx0" brushRef="#br0" timeOffset="49684.56">2421 5662 0,'13'-13'125,"0"0"-125,14 13 16,-1 0-16,14 0 16,-27 0-16,0 0 15,1 0-15,-14-14 16,13 14-16,13 0 15,-12 0 1,-1-13-16,13 13 16,-12 0-16,12-13 15,-13 13-15,14-13 16,-14 13-16,0 0 16,14-14-16,-14 1 15,0 13-15,14 0 16,-1-13-16,-13 13 15,14 0-15,-1 0 16,14 0-16,-14 0 16,-13 0-16,1-13 15,-1 13 1,0 0-16,0 0 16,1 0-16,12 0 15,1 0-15,-1 0 16,0 0-16,-12 0 15,-1 0-15,0 0 16,0 0 0,1 0-1,-1 0-15,13 13 16,1-13-16,-1 13 16,1-13-16,-1 0 15,1 0-15,-1 0 16,-13 0-16,0 0 15,1 0-15,-1 0 16,0 13-16,14-13 0,-1 0 16,-13 0-1,1 0-15,12 0 16,0 0-16,1 14 16,-14-14-1,0 0 1,1 0-1,-1 0 1,0 0-16,14 0 16,-14 0-1,0 13 1,0-13 15,0 0-31,1 0 16,-1 0-1,0 0 1,0 0 0,1 0-16,12 0 15,-13 0-15,1 0 16,-1 0-16,26 0 16,-25 0-16,-1 0 15,0 0-15,14 0 16,-14 0-1,27 0-15,-27 0 16,13 0-16,1 13 16,-1-13-16,1 0 15,-27 13-15,26-13 16,-13 0-16,0 0 16,1 14-16,12-1 15,14-13-15,0 13 16,-14-13-16,0 13 15,1-13-15,-14 0 16,27 0-16,-27 0 16,0 0-16,1 0 15,-1 0-15,0 0 16,0 0 0,14 14-16,-1-14 15,-13 0-15,14 0 16,-14 0-16,0 0 15,0 0-15,1 0 16,12 0 0,-13 0-16,1 0 15,12 13-15,1-13 16,-14 13-16,0-13 16,0 0-16,0 0 15,1 0 1,-1 0-1,13 0-15,1 0 16,-1 13-16,1-13 16,-1 0-16,14 13 15,-27-13-15,14 0 16,-1 0-16,-13 0 16,14 0-16,12 0 15,-12 0-15,-1 0 16,1 0-16,-1 0 15,1 0-15,12 0 16,1 0-16,0 0 16,-1 0-16,1 0 15,0 0-15,-14 0 16,1-13-16,-1 13 16,1-13-16,-1 13 15,1 0-15,12 0 16,1 0-16,0 0 15,-14 0-15,14 0 16,-14-13-16,1 13 16,-1 0-16,1 0 15,-14-13-15,0 13 16,14 0-16,-1 0 16,14 0-16,-14 0 15,1 0-15,-1 0 16,1 0-16,-1 0 15,14 0-15,-14 13 16,1-13-16,-1 0 16,1 0-1,-1 0 1,-13 0-16,27 0 16,-14 0-16,14 0 15,-13 0-15,-1 0 16,0 0-16,1 0 15,-1 0-15,1-13 16,-1 13-16,1 0 16,-1 0-16,14-14 15,13 14-15,-14 0 16,1-13-16,0 13 16,0 0-16,-14 0 15,0 0-15,1 13 16,-1-13-16,1 0 15,12 0-15,-25 14 16,-1-14-16,0 0 16,14 0-16,-14 0 15,0 0 1,0 0 0,14 0-16,-14 0 15,0 0-15,14 0 16,-1 0-16,-13 0 15,1 0 1,12 0 0,1 0-1,12 0-15,1 0 16,0 0-16,-14 0 16,1 0-16,-1 0 15,0 0-15,1 0 16,-1 0-16,1-14 15,-1 14-15,1-13 0,-1 13 16,14 0 0,0 0-16,-1-13 15,1 13-15,0-13 16,-14 13-16,1-14 0,-1 14 16,0 0-1,1 0-15,-14-13 16,0 0-16,1 13 15,-1 0-15,13-13 16,1 13-16,12-14 16,1 14-16,-13-13 15,12 13-15,1 0 16,0 0-16,-14 0 0,14 0 16,-14 0-16,1-13 15,-1 13-15,1 0 16,-1-13-16,-13 13 15,14 0 1,12-13-16,-12 13 0,-1 0 16,14 0-16,-13 0 15,12 0-15,-12 0 16,-1 0-16,1 0 16,12 0-1,-12 0-15,-14 0 0,0-14 16,14 14-16,12 0 15,-12 0-15,-1 0 16,14 0-16,-14 0 16,1 0-16,13 0 15,-14 0 1,14 14-16,-14-14 0,-13 0 16,1 0-16,25 13 15,-12 0 1,-14-13-16,27 13 15,-14 0-15,14 1 16,-1-14-16,-12 0 16,-1 13-16,1-13 15,13 0-15,-14 0 16,0 0-16,1 0 16,-1 0-16,1 0 15,-1 0-15,1 0 16,-14 0-16,0 0 15,14 0-15,-1 0 16,1 0-16,-14 0 16,13 0-16,-12 0 15,25 13-15,-12-13 16,12 13-16,-12-13 16,13 0-16,-1 0 15,1 14-15,0-14 16,-1 0-16,1 0 15,0 0-15,-1 13 16,1-13-16,-14 0 16,14 0-16,-13 0 15,12 0-15,-12 0 16,-1 0-16,1 0 16,-1 0-16,1 0 15,-14 0-15,26 0 16,-25 0-1,-1 0-15,0 0 16,14 0-16,-1 13 16,-13-13-16,1 0 15,-1 0-15,13 0 16,1 13-16,-14-13 16,0 0-16,0 0 15,14 0-15,-1 14 16,14-14-16,0 0 15,-1 0-15,28 13 16,-28-13-16,-12 0 16,-1 13-16,1-13 15,-1 13-15,1-13 16,-1 0-16,27 0 16,-27 13-16,14-13 15,0 14-15,-1-14 16,1 13-16,-13-13 15,-1 0-15,0 0 16,1 0-16,13 0 16,-14 0-16,1 0 15,-1 0-15,0 0 16,1 0-16,-1 0 16,14-13-16,-27 13 15,0 0-15,1 0 16,-14-14-16,13 14 15,0-13-15,0 13 16,1-13 0,12 13-1,-13-13-15,1 0 16,12 13-16,-26-14 16,13 1-16,0 13 15,1 0-15,-1-13 16,0 13-1,0 0 1,1-13 15,-14 26 79,0 0-110,0 14 15,0-1-15,0 0 16,0 1-16,0-1 16,0 1-16,0-1 15,0-12-15,0-1 16,0 0-16,0 0 15,0 0 1,0 1-16,0 12 16,0 14-16,0-14 15,0-13-15,0 14 16,0-1-16,0 1 16,0 13-16,0-27 15,13 0-15,-13 0 16,0 0-1</inkml:trace>
  <inkml:trace contextRef="#ctx0" brushRef="#br0" timeOffset="52645.55">2421 6006 0,'0'13'0,"-13"27"16,-1-27-16,1 0 16,13 1-16,0 12 15,0-13 1,0 1-1,0-1-15,0 0 16,0 0 0,0 0-1,0 1-15,0-1 16,0 0 15,13-13 63,14 27-94,-1-27 16,1 0-16,13 0 15,-1 0-15,27 0 16,27 0-16,13 0 15,26 0-15,27 0 16,26 0-16,-13 0 16,13 0-16,0 0 15,1 0-15,-41 0 16,14 0-16,-27 0 16,-13 0-16,-13 13 15,-13 0-15,-27 0 16,13-13-16,27 0 15,-13 0-15,13 0 16,13 14-16,-14 12 16,-25-26-16,-14 0 15,13 0-15,-13 0 16,1 0-16,12 0 16,0 0-16,-13 0 15,14-13-15,-14 13 16,13 0-16,-12 0 15,-1 0-15,26 0 16,-12 0-16,-14 0 16,-13 0-16,0 0 15,13 0-15,-27 0 16,28 0-16,-28 13 16,14-13-16,13 13 15,67 14 1,-67-14-16,13 0 15,14 0-15,-27 1 16,13-14-16,-13 0 16,-26 0-16,13 0 15,13 0-15,0 0 16,14-14-16,-27 1 16,13 0-16,-27 13 15,1 0-15,0 0 0,0-13 16,-1 13-1,1 0-15,0 0 16,-1 0-16,1 0 16,13 0-16,-13 0 15,12 0-15,15 0 0,25-14 16,-26 1-16,1 13 16,-28 0-1,1 0-15,0 0 16,26 0-16,-27 0 15,1 0-15,0 0 0,-14 0 16,14 0-16,0 0 16,13 0-1,-14 0-15,-12 0 0,-1 0 16,14 0 0,-14 0-16,-12 0 0,12 0 15,-13 0 1,14 0-1,-14 0 1,-13-13 0,13 13-16,0-13 15,-13 0-15,14 13 16,12-14 0,-13 1-16,14 13 0,-1-13 15,27 0-15,-26 13 16,-1-14-16,-13 14 15,14 0-15,12-13 16,-25 13-16,-1 0 16,0-13-16,14 13 15,-1 0-15,0 0 16,1 0-16,-1 0 16,14 0-16,-13 0 15,12 0-15,-12 0 16,-1 0-16,-13 0 15,14 0-15,13-13 16,-14-1-16,0 14 16,-12-13-16,-1 13 15,13 0-15,-12 0 16,12 0-16,1 0 16,-1 0-16,0 0 15,1 0-15,-1 13 16,14-13-16,0 14 15,-1-14-15,-12 0 16,-1 0-16,1 0 16,-1 0-16,1 0 15,-14 0-15,27 0 16,-14 0-16,1 0 16,-1 0-16,0 0 15,1 0-15,13 0 16,-14 0-16,0 0 15,1 0-15,13 0 16,13 0-16,-14 13 16,41 0-16,-14 0 15,13 1-15,-26-1 16,26-13-16,-12 0 16,12 0-16,-26-13 15,-13-1-15,-14 1 16,14 0-16,-27 0 15,27-14-15,-14 14 16,27 13-16,-13-13 16,-14 13-16,1-13 15,-1 13-15,14 0 16,-1-14-16,1 14 16,-13 0-16,-1 0 15,-13-13 1,14 0-1,-14 0 1,13 13-16,1-14 16,-1 14-16,1 0 15,-14 0-15,13 0 16,1 0-16,-1 0 16,1 0-16,-14 0 15,0 0 95,-13 14-95,14-14-15,-14 13 16,13-13-16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2-22T17:01:05.35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1151 5239 0,'0'-13'47,"26"13"-31,14 0-16,0 0 15,13 0-15,26 13 16,14 0-16,13 13 16,26-12-16,-13-1 15,-13 0-15,-14-13 16,-26 0-16,-26 0 16,0 0-16,-27 0 15,0 0 1</inkml:trace>
  <inkml:trace contextRef="#ctx0" brushRef="#br0" timeOffset="692.36">1111 5239 0,'0'26'47,"-13"14"-47,-13 13 15,-14 26-15,13 14 16,-12-1-16,-1 1 16,14 0-16,12-14 15,14-53-15,0 1 16,0-14-16,0 0 0,0 1 15,0-1 1,0 0 0,0 0-1</inkml:trace>
  <inkml:trace contextRef="#ctx0" brushRef="#br0" timeOffset="2051.89">13322 2051 0,'13'0'47,"27"0"15,66 0-46,-1 0-16,1 0 16,13 0-16,-53 0 15,-13-14-15,-26 14 16,12 0-16,-25 0 15</inkml:trace>
  <inkml:trace contextRef="#ctx0" brushRef="#br0" timeOffset="3164.07">13361 2077 0,'-26'0'0,"0"0"16,-14 0-16,0 0 16,-13 0-16,-13 0 15,-26 0-15,-1 0 16,27 0-16,13 0 16,13 0-16,0 0 15,27 0 1,0 13 187,0 14-187,13 12-16,-13 14 15,-14 27-15,1 25 16,-41 41-16,15 0 15,-1 12-15,-14 1 16,15-13-16,12-27 16,-13-14-16,53-52 15,0-13-15,-13-14 16,13-12-16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5:16.2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56 473 24575,'1'8'0,"0"-1"0,0 1 0,1 0 0,0-1 0,1 1 0,0-1 0,0 1 0,4 7 0,35 54 0,-41-67 0,22 33 0,1-1 0,1-1 0,40 40 0,103 82 0,-138-130 0,1-1 0,2-1 0,0-3 0,1 0 0,1-2 0,56 21 0,-26-11 0,144 60 0,-198-83 0,-1 0 0,0 1 0,0 1 0,0 0 0,-1 0 0,0 1 0,0 0 0,12 15 0,-5-2 0,-1 1 0,20 41 0,16 46 0,14 26 0,-47-101 0,14 39 0,-23-50 0,0-1 0,1-1 0,2 0 0,0 0 0,23 28 0,36 39 0,-49-57 0,2-1 0,2-1 0,0-1 0,2-2 0,35 27 0,-2-10 0,2-3 0,93 43 0,-149-79 0,1 1 0,-1 0 0,0 0 0,0 1 0,-1 0 0,1 0 0,-1 1 0,-1-1 0,1 1 0,-1 1 0,-1-1 0,1 1 0,5 13 0,27 38 0,134 175 0,-66-110 0,-83-102 0,-1 1 0,-1 1 0,-1 1 0,-1 1 0,-1 0 0,26 56 0,-38-70 0,0-1 0,1 0 0,1 0 0,0 0 0,0-1 0,1 0 0,1 0 0,-1-1 0,2 0 0,-1 0 0,13 8 0,14 7 0,77 38 0,-37-22 0,-9-8 0,15 10 0,-57-29 0,0-1 0,1-1 0,52 14 0,-17-5 0,-45-14 0,1-1 0,-1-1 0,1 0 0,0-2 0,1 0 0,-1 0 0,0-2 0,0 0 0,1-1 0,25-5 0,-34 4 0,0 0 0,0-1 0,0 0 0,-1-1 0,1 0 0,-1 0 0,0 0 0,0-1 0,-1-1 0,1 1 0,-1-1 0,0 0 0,-1-1 0,0 0 0,0 0 0,0 0 0,0-1 0,-1 1 0,-1-1 0,1 0 0,2-10 0,-1 5 0,0-1 0,-2 1 0,0-1 0,0 0 0,-1 0 0,-1 0 0,-1 0 0,0 0 0,0-1 0,-1 1 0,-1 0 0,-1-1 0,0 1 0,-1 0 0,-7-23 0,5 23 0,-3-11 0,0 1 0,-2 1 0,-18-32 0,10 29 0,0 2 0,-2 1 0,-1 0 0,-1 2 0,0 0 0,-2 1 0,0 2 0,-35-21 0,-16-22 0,58 45 0,-1 1 0,-35-24 0,35 27 0,0 0 0,-28-28 0,-16-12 0,47 41 0,1-1 0,0-1 0,0 0 0,2-1 0,-1-1 0,-10-16 0,-54-101 0,63 102 0,-2 1 0,-1 1 0,-2 0 0,0 2 0,-45-48 0,-231-232 0,289 299 0,-27-33 0,-3 1 0,-1 2 0,-61-46 0,82 70 0,1-1 0,0 0 0,-20-26 0,26 28 0,-1 0 0,-1 0 0,0 2 0,0-1 0,-1 1 0,-1 1 0,-20-13 0,-34-10 0,-94-49 0,143 70 0,0-1 0,1 0 0,1-1 0,0-1 0,0 0 0,-16-22 0,13 9 0,1-1 0,-19-41 0,3 5 0,-122-189 0,110 150 0,33 71 0,-1 1 0,-21-36 0,-1 10 0,-73-108 0,101 153 0,-2-1 0,0 1 0,0 1 0,-1 0 0,0 0 0,-1 1 0,0 1 0,0 0 0,-1 1 0,0 0 0,-1 0 0,0 2 0,-19-7 0,2 0 0,0-2 0,-36-23 0,42 23 0,0 1 0,0 1 0,-50-17 0,46 23 0,0 1 0,0 2 0,-56-2 0,-90 12 0,175-6 0,-9 0 0,1 1 0,-1 0 0,1 1 0,-1 0 0,1 1 0,0-1 0,0 2 0,0-1 0,0 1 0,1 0 0,-1 1 0,-12 9 0,2 3 0,1 0 0,1 1 0,-18 24 0,23-27 0,2 1 0,0-1 0,2 1 0,0 1 0,1-1 0,1 1 0,0 0 0,1 1 0,-1 19 0,4-34 0,-1 8 24,1-1 0,0 1 0,0-1 0,2 18 0,0-24-111,-1-1-1,1 1 1,-1-1 0,1 1-1,0-1 1,0 1 0,1-1-1,-1 1 1,1-1-1,0 0 1,0 0 0,0 0-1,0 0 1,0 0 0,0 0-1,5 3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5:23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54 24575,'62'-3'0,"113"-20"0,-114 12 0,121-5 0,-172 16 0,34 0 0,45 7 0,-78-6 0,0 1 0,-1 0 0,1 0 0,-1 2 0,1-1 0,-1 1 0,0 0 0,-1 1 0,19 12 0,-23-13 0,-1 1 0,1-1 0,-1 1 0,1 0 0,-1 0 0,-1 1 0,1-1 0,-1 1 0,0 0 0,4 12 0,-1 1 0,-1 0 0,3 26 0,-6-31 0,0 1 0,1-1 0,1 0 0,0 0 0,1 0 0,9 18 0,5 7 0,-1 0 0,21 76 0,-30-90 0,24 111 0,2 6 0,-28-119 0,-5-16 0,-1-1 0,1 1 0,0 0 0,0-1 0,1 0 0,0 1 0,0-1 0,1 0 0,0-1 0,-1 1 0,2 0 0,-1-1 0,1 0 0,0 0 0,0-1 0,0 1 0,10 5 0,24 12 0,-26-13 0,0-1 0,0-1 0,1 0 0,0-1 0,0 0 0,0-1 0,1-1 0,0 0 0,0-1 0,21 1 0,-12-1 0,0 1 0,0 1 0,-1 1 0,1 1 0,-1 1 0,-1 1 0,1 1 0,32 20 0,40 17 0,-74-36 0,-1 0 0,0 2 0,-1 0 0,23 22 0,11 7 0,-44-34 0,-1 0 0,0 0 0,-1 1 0,0 0 0,0 0 0,-1 0 0,0 1 0,-1 0 0,0 1 0,-1-1 0,0 1 0,4 13 0,-4-9 0,1 0 0,1-1 0,1 0 0,0 0 0,0-1 0,14 18 0,5 2 0,29 52 0,-26-39 0,-20-32 0,0 0 0,-1 1 0,-1 0 0,0 1 0,-1-1 0,-1 1 0,-1 1 0,0-1 0,-1 0 0,-1 1 0,1 17 0,-3-21 0,-1 1 0,0-1 0,-1 0 0,-1 0 0,0-1 0,-1 1 0,0-1 0,-1 1 0,0-1 0,-1-1 0,0 1 0,-1-1 0,0 0 0,-15 17 0,16-22 0,0 0 0,-1 0 0,0-1 0,-1 0 0,1 0 0,-1-1 0,1 0 0,-17 6 0,-74 20 0,68-22 0,-12 0 0,0-2 0,-1-2 0,0-1 0,0-2 0,-76-10 0,59 4 0,1 3 0,-61 6 0,57 2 0,0 3 0,1 2 0,-103 34 0,79-15 0,-90 20 0,141-43 0,-1-1 0,1-2 0,-1-1 0,0-2 0,-58-6 0,82 4 0,-138-21 0,132 18 0,0-1 0,-1 0 0,2-2 0,-1 0 0,-31-17 0,42 18 0,0 0 0,0 0 0,0 0 0,0-1 0,1 0 0,0 0 0,1 0 0,0-1 0,0 0 0,0 0 0,-3-9 0,-5-17 0,-16-53 0,8 19 0,4 19 0,3-1 0,2-1 0,2 0 0,-4-54 0,9 11 0,9-126 0,6 110 0,37-153 0,-46 259 0,-1-1 0,61-262 0,-15 109 0,34-140 0,-78 287 0,0 1 0,-1-1 0,0 0 0,-1 0 0,0 0 0,-1 0 0,0 0 0,-3-14 0,2 19 0,0 0 0,0 0 0,-1 0 0,0 0 0,0 0 0,0 0 0,-1 1 0,1-1 0,-1 1 0,-1 0 0,1 0 0,-1 1 0,0-1 0,-10-6 0,-12-20-316,23 24-733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5:27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0 187 24575,'12'-1'0,"0"-1"0,-1-1 0,1 0 0,-1 0 0,0-1 0,15-7 0,15-5 0,10 3 0,1 3 0,0 1 0,66-2 0,-16 2 0,131-22 0,-55 25 0,-55 5 0,-98-1 0,0-2 0,-1-1 0,31-10 0,-27 7 0,-1 1 0,33-3 0,-23 8 0,1 2 0,0 1 0,0 3 0,0 0 0,-1 3 0,0 1 0,0 2 0,62 25 0,-91-32 0,-1 1 0,-1 0 0,1 1 0,-1 0 0,1 0 0,-1 0 0,-1 0 0,1 1 0,-1 0 0,5 7 0,44 74 0,-35-52 0,-2-2 0,-2 1 0,-1 0 0,13 49 0,-13-39 0,27 62 0,-31-84 0,-1-1 0,0 1 0,-2 1 0,0-1 0,-2 1 0,-1 1 0,0-1 0,-2 1 0,0 25 0,-4 20 0,-2 0 0,-3 0 0,-19 77 0,-31 94 0,-48 238 0,101-446 0,-1-1 0,-2 1 0,-1-2 0,-2 1 0,-20 45 0,28-73 0,0 1 0,0-1 0,-1 0 0,1 0 0,-1 0 0,0 0 0,1 0 0,-1 0 0,0-1 0,-1 0 0,1 1 0,0-1 0,-1 0 0,1-1 0,-1 1 0,0 0 0,0-1 0,1 0 0,-1 0 0,0 0 0,0-1 0,0 1 0,0-1 0,0 0 0,-6 0 0,0-1 0,0-1 0,0 0 0,0-1 0,0 0 0,1 0 0,0-1 0,-1 0 0,-15-10 0,-4-5 0,2-1 0,1-2 0,0 0 0,-41-48 0,-79-120 0,25 31 0,79 108 0,-185-204 0,188 217 0,-122-110 0,141 132 0,-1 1 0,0 1 0,-1 2 0,-1 0 0,0 1 0,-37-13 0,43 19 0,-5 0 0,0-1 0,1-2 0,0 0 0,1-1 0,0-1 0,-33-22 0,34 13 0,1 0 0,1-1 0,1-1 0,0-1 0,2 0 0,-21-44 0,18 35 0,-14-20 0,24 42 0,1 0 0,0-1 0,0 0 0,1 0 0,1 0 0,-1 0 0,2-1 0,-1 1 0,2-1 0,-3-16 0,4-5 0,3 1 0,0-1 0,2 1 0,9-37 0,-3 13 0,0 16 0,-7 33 0,-1 0 0,0 0 0,0-1 0,-1 1 0,0-1 0,0 1 0,0-1 0,-1 1 0,0-1 0,0 1 0,-1-1 0,-2-9 0,3 15-76,-1 0 1,0 0-1,1 0 0,-1 0 0,0-1 0,0 1 0,0 0 0,0 1 1,0-1-1,0 0 0,0 0 0,0 0 0,0 1 0,0-1 1,0 0-1,-1 1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10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1 634 24575,'1'-8'0,"0"-1"0,1 0 0,0 0 0,7-16 0,1-4 0,115-360 0,-115 367 36,1 1 0,20-29 0,2-3-1509,-28 44-5353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11.5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1 482 24575,'1'0'0,"1"-1"0,-1 0 0,0 1 0,0-1 0,1 0 0,-1 1 0,0-1 0,0 0 0,0 0 0,0 0 0,0 0 0,0 0 0,0-1 0,0 1 0,-1 0 0,1 0 0,0 0 0,0-3 0,15-29 0,-13 26 0,165-392 0,-162 377-1365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12.3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1 364 24575,'0'-1'0,"1"-6"0,3-7 0,1-7 0,2-9 0,1-6 0,-1-4 0,0 1 0,0 3 0,1 5 0,-1 5 0,-1 4 0,1 4 0,-1 4 0,-1 2 0,0 2 0,0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13.3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1 399 24575,'2'-4'0,"1"1"0,0-1 0,-1 0 0,0 0 0,0 0 0,0 0 0,0 0 0,-1 0 0,0-1 0,0 1 0,1-5 0,-2 9 0,16-86 0,-15 67 0,2 0 0,0 1 0,1 0 0,1 0 0,0 0 0,1 0 0,2 1 0,-1 0 0,13-19 0,34-25-1365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22.12.2021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145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017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800" dirty="0">
                <a:latin typeface="Arial" panose="020B0604020202020204" pitchFamily="34" charset="0"/>
              </a:rPr>
              <a:t>Quelle: Pic_1</a:t>
            </a:r>
          </a:p>
          <a:p>
            <a:r>
              <a:rPr lang="en-US" sz="800" dirty="0">
                <a:latin typeface="Arial" panose="020B0604020202020204" pitchFamily="34" charset="0"/>
              </a:rPr>
              <a:t>Title: Validation of Soft Classification Models using Partial Class Memberships: An Extended</a:t>
            </a:r>
            <a:br>
              <a:rPr lang="en-US" sz="800" dirty="0">
                <a:latin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</a:rPr>
              <a:t>Concept of Sensitivity &amp; Co. applied to the Grading of Astrocytoma Tissues</a:t>
            </a:r>
            <a:r>
              <a:rPr lang="de-DE" sz="800" dirty="0">
                <a:latin typeface="Arial" panose="020B0604020202020204" pitchFamily="34" charset="0"/>
              </a:rPr>
              <a:t> </a:t>
            </a:r>
          </a:p>
          <a:p>
            <a:r>
              <a:rPr lang="de-DE" sz="800" dirty="0" err="1">
                <a:latin typeface="Arial" panose="020B0604020202020204" pitchFamily="34" charset="0"/>
              </a:rPr>
              <a:t>Author</a:t>
            </a:r>
            <a:r>
              <a:rPr lang="de-DE" sz="800" dirty="0">
                <a:latin typeface="Arial" panose="020B0604020202020204" pitchFamily="34" charset="0"/>
              </a:rPr>
              <a:t>: Claudia Beleites, Reiner Salzer, Valter </a:t>
            </a:r>
            <a:r>
              <a:rPr lang="de-DE" sz="800" dirty="0" err="1">
                <a:latin typeface="Arial" panose="020B0604020202020204" pitchFamily="34" charset="0"/>
              </a:rPr>
              <a:t>Sergo</a:t>
            </a:r>
            <a:endParaRPr lang="de-DE" sz="800" dirty="0">
              <a:latin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</a:rPr>
              <a:t>Jahr: August 23, 2013</a:t>
            </a:r>
          </a:p>
          <a:p>
            <a:r>
              <a:rPr lang="de-DE" sz="800" dirty="0">
                <a:latin typeface="Arial" panose="020B0604020202020204" pitchFamily="34" charset="0"/>
              </a:rPr>
              <a:t>URL: https://arxiv.org/abs/1301.0264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766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329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185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592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908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386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FFB6-471B-4F83-9ECD-BBA79A321517}" type="datetime1">
              <a:rPr lang="de-DE" smtClean="0"/>
              <a:t>22.12.2021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86574" y="1138485"/>
            <a:ext cx="7772400" cy="1567997"/>
          </a:xfrm>
        </p:spPr>
        <p:txBody>
          <a:bodyPr rIns="0" anchor="ctr" anchorCtr="0">
            <a:normAutofit/>
          </a:bodyPr>
          <a:lstStyle>
            <a:lvl1pPr algn="l">
              <a:defRPr sz="3300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86574" y="2499742"/>
            <a:ext cx="7774632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75A3-45FE-4B2E-AA3B-7AAF8589442B}" type="datetime1">
              <a:rPr lang="de-DE" smtClean="0"/>
              <a:t>22.12.2021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8C41-F323-4B1D-B5A5-A93AB73839E4}" type="datetime1">
              <a:rPr lang="de-DE" smtClean="0"/>
              <a:t>22.12.2021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3660" y="686480"/>
            <a:ext cx="8568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19A776-5147-4A2F-8CFD-8274A295B3D8}" type="datetime1">
              <a:rPr lang="de-DE" smtClean="0"/>
              <a:t>22.12.2021</a:t>
            </a:fld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7335" y="692695"/>
            <a:ext cx="8569325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E49B-B052-4B2B-8ADA-D7994E16CB7E}" type="datetime1">
              <a:rPr lang="de-DE" smtClean="0"/>
              <a:t>22.12.2021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0804" y="1101599"/>
            <a:ext cx="8569325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CFAB-1AC1-48B0-ADA6-B021DEBF5E6B}" type="datetime1">
              <a:rPr lang="de-DE" smtClean="0"/>
              <a:t>22.12.2021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4673288" y="1101600"/>
            <a:ext cx="4175512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80801" y="1101600"/>
            <a:ext cx="4175999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3288" y="769002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81288" y="770400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DD56-7E62-4E4F-86C4-E8B186AB0D8F}" type="datetime1">
              <a:rPr lang="de-DE" smtClean="0"/>
              <a:t>22.12.2021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4672828" y="705883"/>
            <a:ext cx="4168744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2828" y="4436280"/>
            <a:ext cx="4176712" cy="16802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0618-031C-4401-8F3A-70ECBBC7F293}" type="datetime1">
              <a:rPr lang="de-DE" smtClean="0"/>
              <a:t>22.12.2021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712414"/>
            <a:ext cx="4176000" cy="389858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592A-160D-44CB-954D-9B41AC9FA5C6}" type="datetime1">
              <a:rPr lang="de-DE" smtClean="0"/>
              <a:t>22.12.2021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0800" y="678942"/>
            <a:ext cx="8568000" cy="331271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0800" y="4423049"/>
            <a:ext cx="8568000" cy="308941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0800" y="3999600"/>
            <a:ext cx="8568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2100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832B-FBEA-4D59-83F9-5646C01B29AB}" type="datetime1">
              <a:rPr lang="de-DE" smtClean="0"/>
              <a:t>22.12.2021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79167" y="1036558"/>
            <a:ext cx="8568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DD9-DC1A-48DE-9A59-99E4A6374E67}" type="datetime1">
              <a:rPr lang="de-DE" smtClean="0"/>
              <a:t>22.12.2021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79167" y="668709"/>
            <a:ext cx="8569633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79403" y="1492419"/>
            <a:ext cx="8569325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79403" y="1044448"/>
            <a:ext cx="8568000" cy="26234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pic>
        <p:nvPicPr>
          <p:cNvPr id="7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79403" y="104775"/>
            <a:ext cx="2237306" cy="324000"/>
          </a:xfrm>
          <a:prstGeom prst="rect">
            <a:avLst/>
          </a:prstGeom>
        </p:spPr>
      </p:pic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fld id="{AC9C1A0D-2DE5-42AF-9C81-E67327D25E5B}" type="datetime1">
              <a:rPr lang="de-DE" smtClean="0"/>
              <a:t>22.12.2021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67263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FC7E-D9EA-4B31-BA0A-B1F75013F5C5}" type="datetime1">
              <a:rPr lang="de-DE" smtClean="0"/>
              <a:t>22.12.2021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2800" y="1221449"/>
            <a:ext cx="4176000" cy="339034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0800" y="1221448"/>
            <a:ext cx="4176000" cy="339034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804A-FCB4-4BD1-8985-BDA23DC16A73}" type="datetime1">
              <a:rPr lang="de-DE" smtClean="0"/>
              <a:t>22.12.2021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2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0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80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E589149D-A132-4D7B-B9EE-FB37C09D0D97}" type="datetime1">
              <a:rPr lang="de-DE" smtClean="0"/>
              <a:t>22.12.2021</a:t>
            </a:fld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6460862" y="763386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3869922" y="763386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3869922" y="2452226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6460862" y="2449097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6460862" y="2793907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3869922" y="2793907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3869922" y="4476970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6460862" y="4473841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B31A-3B5A-4299-9C54-A72D27A406C9}" type="datetime1">
              <a:rPr lang="de-DE" smtClean="0"/>
              <a:t>22.12.2021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861757" y="763386"/>
            <a:ext cx="2403162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460862" y="763386"/>
            <a:ext cx="2387938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081-6169-4278-BDDA-35157F5D3692}" type="datetime1">
              <a:rPr lang="de-DE" smtClean="0"/>
              <a:t>22.12.2021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73599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3861758" y="763386"/>
            <a:ext cx="4987042" cy="3839443"/>
          </a:xfrm>
        </p:spPr>
        <p:txBody>
          <a:bodyPr>
            <a:normAutofit/>
          </a:bodyPr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5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56713" y="4767263"/>
            <a:ext cx="792088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4788024" y="4773603"/>
            <a:ext cx="3284488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F70348D-64E4-4B82-B16D-4CD18B9DA606}" type="datetime1">
              <a:rPr lang="de-DE" smtClean="0"/>
              <a:t>22.12.2021</a:t>
            </a:fld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80800" y="4773603"/>
            <a:ext cx="4507224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964" y="1200151"/>
            <a:ext cx="8568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00000" y="104775"/>
            <a:ext cx="61488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0" name="Logo OTH" descr="OTH_Logo_3zeilig_AM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80801" y="104775"/>
            <a:ext cx="223730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685749" rtl="0" eaLnBrk="1" latinLnBrk="0" hangingPunct="1">
        <a:spcBef>
          <a:spcPct val="0"/>
        </a:spcBef>
        <a:buNone/>
        <a:defRPr sz="21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629" indent="-19762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686" indent="-169057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63124" indent="-159532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08375" indent="-17381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2198" indent="-171438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19.png"/><Relationship Id="rId42" Type="http://schemas.openxmlformats.org/officeDocument/2006/relationships/image" Target="../media/image23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0.png"/><Relationship Id="rId29" Type="http://schemas.openxmlformats.org/officeDocument/2006/relationships/customXml" Target="../ink/ink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11" Type="http://schemas.openxmlformats.org/officeDocument/2006/relationships/customXml" Target="../ink/ink6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customXml" Target="../ink/ink19.xml"/><Relationship Id="rId40" Type="http://schemas.openxmlformats.org/officeDocument/2006/relationships/image" Target="../media/image22.png"/><Relationship Id="rId45" Type="http://schemas.openxmlformats.org/officeDocument/2006/relationships/customXml" Target="../ink/ink23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customXml" Target="../ink/ink10.xml"/><Relationship Id="rId31" Type="http://schemas.openxmlformats.org/officeDocument/2006/relationships/customXml" Target="../ink/ink16.xml"/><Relationship Id="rId44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customXml" Target="../ink/ink5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4.xml"/><Relationship Id="rId30" Type="http://schemas.openxmlformats.org/officeDocument/2006/relationships/image" Target="../media/image17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12" Type="http://schemas.openxmlformats.org/officeDocument/2006/relationships/image" Target="../media/image8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1.png"/><Relationship Id="rId46" Type="http://schemas.openxmlformats.org/officeDocument/2006/relationships/image" Target="../media/image25.png"/><Relationship Id="rId20" Type="http://schemas.openxmlformats.org/officeDocument/2006/relationships/image" Target="../media/image12.png"/><Relationship Id="rId41" Type="http://schemas.openxmlformats.org/officeDocument/2006/relationships/customXml" Target="../ink/ink2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png"/><Relationship Id="rId5" Type="http://schemas.openxmlformats.org/officeDocument/2006/relationships/customXml" Target="../ink/ink24.xml"/><Relationship Id="rId4" Type="http://schemas.openxmlformats.org/officeDocument/2006/relationships/image" Target="../media/image4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customXml" Target="../ink/ink2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7.png"/><Relationship Id="rId5" Type="http://schemas.openxmlformats.org/officeDocument/2006/relationships/customXml" Target="../ink/ink2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8.png"/><Relationship Id="rId4" Type="http://schemas.openxmlformats.org/officeDocument/2006/relationships/customXml" Target="../ink/ink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6574" y="1138485"/>
            <a:ext cx="8533898" cy="1567997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Bachelorarbeit</a:t>
            </a:r>
            <a:br>
              <a:rPr lang="de-DE" dirty="0"/>
            </a:br>
            <a:r>
              <a:rPr lang="de-DE" dirty="0"/>
              <a:t>Graduierung von Fazialisparesen durch Methoden des Maschinellen Lernens</a:t>
            </a:r>
            <a:br>
              <a:rPr lang="de-DE" dirty="0"/>
            </a:b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F56F0C3F-1F8F-4BD7-9792-87E50EBD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Autor: Raphael Baumann		 v.1.0.1 (bearbeitet nach der Vorstellung)</a:t>
            </a:r>
            <a:endParaRPr lang="de-DE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D9C0D96-088F-40C4-A488-6F013032F3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3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7B3104-67D2-4155-9754-5CCDF297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BF9-6F9B-48B2-B3B5-F1E3A1DF8B67}" type="datetime1">
              <a:rPr lang="de-DE" smtClean="0"/>
              <a:t>22.12.2021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07D2A-E723-4CBA-8F32-3129B601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2D18C9-6092-410E-B06D-B5994952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3CE92B-796F-4D19-8FB5-A7DCE4713895}"/>
              </a:ext>
            </a:extLst>
          </p:cNvPr>
          <p:cNvSpPr txBox="1"/>
          <p:nvPr/>
        </p:nvSpPr>
        <p:spPr>
          <a:xfrm>
            <a:off x="467544" y="1635646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Auswertung / Plots (Erste Graphen)</a:t>
            </a:r>
          </a:p>
          <a:p>
            <a:pPr marL="685775" lvl="1" indent="-342900">
              <a:buFont typeface="Wingdings" panose="05000000000000000000" pitchFamily="2" charset="2"/>
              <a:buChar char="§"/>
            </a:pPr>
            <a:r>
              <a:rPr lang="de-DE" dirty="0" err="1"/>
              <a:t>Confusion</a:t>
            </a:r>
            <a:r>
              <a:rPr lang="de-DE" dirty="0"/>
              <a:t> Matrix</a:t>
            </a:r>
          </a:p>
          <a:p>
            <a:pPr marL="685775" lvl="1" indent="-342900">
              <a:buFont typeface="Wingdings" panose="05000000000000000000" pitchFamily="2" charset="2"/>
              <a:buChar char="§"/>
            </a:pPr>
            <a:r>
              <a:rPr lang="de-DE" dirty="0"/>
              <a:t>Graphen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Automat (Tabelle -&gt; Graph)</a:t>
            </a:r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85677418-76AA-47B8-8DC9-EF8518417D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522417CC-8DD1-4FF6-92AB-9B970D8D6F93}"/>
                  </a:ext>
                </a:extLst>
              </p14:cNvPr>
              <p14:cNvContentPartPr/>
              <p14:nvPr/>
            </p14:nvContentPartPr>
            <p14:xfrm>
              <a:off x="3111079" y="1841690"/>
              <a:ext cx="360" cy="36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522417CC-8DD1-4FF6-92AB-9B970D8D6F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2439" y="18326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67B60A27-148A-435E-8771-9C38206D085D}"/>
                  </a:ext>
                </a:extLst>
              </p14:cNvPr>
              <p14:cNvContentPartPr/>
              <p14:nvPr/>
            </p14:nvContentPartPr>
            <p14:xfrm>
              <a:off x="3315199" y="1828370"/>
              <a:ext cx="360" cy="36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67B60A27-148A-435E-8771-9C38206D08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06559" y="181973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00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/ Plots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22.12.2021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BF02A19-0E3D-437D-AAD8-66D0774B8B13}"/>
              </a:ext>
            </a:extLst>
          </p:cNvPr>
          <p:cNvSpPr txBox="1"/>
          <p:nvPr/>
        </p:nvSpPr>
        <p:spPr>
          <a:xfrm>
            <a:off x="273645" y="627534"/>
            <a:ext cx="1772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Confusion</a:t>
            </a:r>
            <a:r>
              <a:rPr lang="de-DE" dirty="0"/>
              <a:t> </a:t>
            </a:r>
            <a:r>
              <a:rPr lang="de-DE" dirty="0" err="1"/>
              <a:t>Martix</a:t>
            </a:r>
            <a:r>
              <a:rPr lang="de-DE" dirty="0"/>
              <a:t>:</a:t>
            </a:r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B3991E7-4904-4EF9-A6C7-5FCE469F39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01" r="76359" b="45800"/>
          <a:stretch/>
        </p:blipFill>
        <p:spPr>
          <a:xfrm>
            <a:off x="105510" y="1246226"/>
            <a:ext cx="2428902" cy="270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7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/ Plots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22.12.2021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Graduierung von Fazialisparesen durch Methoden des Maschinellen Lernens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BF02A19-0E3D-437D-AAD8-66D0774B8B13}"/>
              </a:ext>
            </a:extLst>
          </p:cNvPr>
          <p:cNvSpPr txBox="1"/>
          <p:nvPr/>
        </p:nvSpPr>
        <p:spPr>
          <a:xfrm>
            <a:off x="273645" y="627534"/>
            <a:ext cx="1772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Confusion</a:t>
            </a:r>
            <a:r>
              <a:rPr lang="de-DE" dirty="0"/>
              <a:t> </a:t>
            </a:r>
            <a:r>
              <a:rPr lang="de-DE" dirty="0" err="1"/>
              <a:t>Martix</a:t>
            </a:r>
            <a:r>
              <a:rPr lang="de-DE" dirty="0"/>
              <a:t>:</a:t>
            </a:r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B3991E7-4904-4EF9-A6C7-5FCE469F39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01" r="76359" b="45800"/>
          <a:stretch/>
        </p:blipFill>
        <p:spPr>
          <a:xfrm>
            <a:off x="85023" y="1094583"/>
            <a:ext cx="2428902" cy="27082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E2B6A56A-43F5-4E44-BEE9-46B34440EE10}"/>
                  </a:ext>
                </a:extLst>
              </p14:cNvPr>
              <p14:cNvContentPartPr/>
              <p14:nvPr/>
            </p14:nvContentPartPr>
            <p14:xfrm>
              <a:off x="987780" y="1494232"/>
              <a:ext cx="1297080" cy="128124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E2B6A56A-43F5-4E44-BEE9-46B34440EE1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8782" y="1485232"/>
                <a:ext cx="1314715" cy="12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B32C0BC2-BDAE-40B4-9220-B56C517E61B0}"/>
                  </a:ext>
                </a:extLst>
              </p14:cNvPr>
              <p14:cNvContentPartPr/>
              <p14:nvPr/>
            </p14:nvContentPartPr>
            <p14:xfrm>
              <a:off x="970140" y="2006872"/>
              <a:ext cx="811440" cy="85716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B32C0BC2-BDAE-40B4-9220-B56C517E61B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1140" y="1997872"/>
                <a:ext cx="829080" cy="87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75580E3F-2FE3-4C9C-A05A-E088F3052825}"/>
                  </a:ext>
                </a:extLst>
              </p14:cNvPr>
              <p14:cNvContentPartPr/>
              <p14:nvPr/>
            </p14:nvContentPartPr>
            <p14:xfrm>
              <a:off x="1550820" y="1485952"/>
              <a:ext cx="727920" cy="78912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75580E3F-2FE3-4C9C-A05A-E088F305282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41820" y="1476952"/>
                <a:ext cx="745560" cy="80676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FCB0688C-A2F7-4A5C-945F-A9CEC3977783}"/>
              </a:ext>
            </a:extLst>
          </p:cNvPr>
          <p:cNvSpPr txBox="1"/>
          <p:nvPr/>
        </p:nvSpPr>
        <p:spPr>
          <a:xfrm>
            <a:off x="161268" y="3785695"/>
            <a:ext cx="2827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00FF00"/>
                </a:highlight>
              </a:rPr>
              <a:t>Richtige Erkennung</a:t>
            </a:r>
          </a:p>
          <a:p>
            <a:r>
              <a:rPr lang="de-DE" dirty="0">
                <a:highlight>
                  <a:srgbClr val="FF0000"/>
                </a:highlight>
              </a:rPr>
              <a:t>Falsche Erkennung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B182FAA3-940D-44C2-AECA-63D6A1CF30B4}"/>
              </a:ext>
            </a:extLst>
          </p:cNvPr>
          <p:cNvGrpSpPr/>
          <p:nvPr/>
        </p:nvGrpSpPr>
        <p:grpSpPr>
          <a:xfrm>
            <a:off x="1214030" y="1620187"/>
            <a:ext cx="833040" cy="1012680"/>
            <a:chOff x="1812575" y="1743245"/>
            <a:chExt cx="833040" cy="101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416E0FC2-B909-4030-B7CC-11267EC98BA8}"/>
                    </a:ext>
                  </a:extLst>
                </p14:cNvPr>
                <p14:cNvContentPartPr/>
                <p14:nvPr/>
              </p14:nvContentPartPr>
              <p14:xfrm>
                <a:off x="1812575" y="1743245"/>
                <a:ext cx="86760" cy="22860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416E0FC2-B909-4030-B7CC-11267EC98BA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03935" y="1734605"/>
                  <a:ext cx="1044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39BA0141-A0DE-42F8-922F-6011776ACABA}"/>
                    </a:ext>
                  </a:extLst>
                </p14:cNvPr>
                <p14:cNvContentPartPr/>
                <p14:nvPr/>
              </p14:nvContentPartPr>
              <p14:xfrm>
                <a:off x="1933175" y="1855205"/>
                <a:ext cx="77040" cy="17352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39BA0141-A0DE-42F8-922F-6011776ACAB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24535" y="1846565"/>
                  <a:ext cx="946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CA83EB57-6C24-4E2F-A726-A7BE0229A82F}"/>
                    </a:ext>
                  </a:extLst>
                </p14:cNvPr>
                <p14:cNvContentPartPr/>
                <p14:nvPr/>
              </p14:nvContentPartPr>
              <p14:xfrm>
                <a:off x="2044415" y="2037365"/>
                <a:ext cx="34920" cy="13140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CA83EB57-6C24-4E2F-A726-A7BE0229A82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35775" y="2028365"/>
                  <a:ext cx="525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10640BEF-199E-4148-A8C1-62A58EE52D01}"/>
                    </a:ext>
                  </a:extLst>
                </p14:cNvPr>
                <p14:cNvContentPartPr/>
                <p14:nvPr/>
              </p14:nvContentPartPr>
              <p14:xfrm>
                <a:off x="2117495" y="2123405"/>
                <a:ext cx="56160" cy="14364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10640BEF-199E-4148-A8C1-62A58EE52D0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08855" y="2114765"/>
                  <a:ext cx="738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4A9853AE-62D5-40F1-8D1A-2E41093133F1}"/>
                    </a:ext>
                  </a:extLst>
                </p14:cNvPr>
                <p14:cNvContentPartPr/>
                <p14:nvPr/>
              </p14:nvContentPartPr>
              <p14:xfrm>
                <a:off x="2314415" y="2199005"/>
                <a:ext cx="48600" cy="23616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4A9853AE-62D5-40F1-8D1A-2E41093133F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305415" y="2190365"/>
                  <a:ext cx="662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5309EC78-1F74-4DB6-953A-8C73B11A3697}"/>
                    </a:ext>
                  </a:extLst>
                </p14:cNvPr>
                <p14:cNvContentPartPr/>
                <p14:nvPr/>
              </p14:nvContentPartPr>
              <p14:xfrm>
                <a:off x="2419175" y="2390525"/>
                <a:ext cx="106560" cy="22608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5309EC78-1F74-4DB6-953A-8C73B11A369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410175" y="2381525"/>
                  <a:ext cx="1242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9EAACE84-83AE-4E7D-AEBB-D86112E5A95B}"/>
                    </a:ext>
                  </a:extLst>
                </p14:cNvPr>
                <p14:cNvContentPartPr/>
                <p14:nvPr/>
              </p14:nvContentPartPr>
              <p14:xfrm>
                <a:off x="2571455" y="2480165"/>
                <a:ext cx="74160" cy="27576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9EAACE84-83AE-4E7D-AEBB-D86112E5A95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62815" y="2471165"/>
                  <a:ext cx="91800" cy="29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E174D193-5643-4CAA-8CDB-C96B0EC0C06B}"/>
              </a:ext>
            </a:extLst>
          </p:cNvPr>
          <p:cNvGrpSpPr/>
          <p:nvPr/>
        </p:nvGrpSpPr>
        <p:grpSpPr>
          <a:xfrm>
            <a:off x="1074360" y="2307446"/>
            <a:ext cx="486720" cy="446040"/>
            <a:chOff x="1650575" y="2411765"/>
            <a:chExt cx="486720" cy="44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6ECA87FF-6693-4773-BFF7-D7E1F732F762}"/>
                    </a:ext>
                  </a:extLst>
                </p14:cNvPr>
                <p14:cNvContentPartPr/>
                <p14:nvPr/>
              </p14:nvContentPartPr>
              <p14:xfrm>
                <a:off x="1650575" y="2411765"/>
                <a:ext cx="151200" cy="10620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6ECA87FF-6693-4773-BFF7-D7E1F732F76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41935" y="2403125"/>
                  <a:ext cx="1688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17EE2445-EB0B-4BA7-8E96-F807486D4090}"/>
                    </a:ext>
                  </a:extLst>
                </p14:cNvPr>
                <p14:cNvContentPartPr/>
                <p14:nvPr/>
              </p14:nvContentPartPr>
              <p14:xfrm>
                <a:off x="1660295" y="2457485"/>
                <a:ext cx="231480" cy="18432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17EE2445-EB0B-4BA7-8E96-F807486D409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651655" y="2448485"/>
                  <a:ext cx="2491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F7FE7763-D080-4F17-9D14-A14007589D88}"/>
                    </a:ext>
                  </a:extLst>
                </p14:cNvPr>
                <p14:cNvContentPartPr/>
                <p14:nvPr/>
              </p14:nvContentPartPr>
              <p14:xfrm>
                <a:off x="1857215" y="2559005"/>
                <a:ext cx="146520" cy="22860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F7FE7763-D080-4F17-9D14-A14007589D8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48215" y="2550365"/>
                  <a:ext cx="1641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9143E5C8-1279-4B5E-A320-EDB7FC4BCFB7}"/>
                    </a:ext>
                  </a:extLst>
                </p14:cNvPr>
                <p14:cNvContentPartPr/>
                <p14:nvPr/>
              </p14:nvContentPartPr>
              <p14:xfrm>
                <a:off x="1946135" y="2542805"/>
                <a:ext cx="169200" cy="31500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9143E5C8-1279-4B5E-A320-EDB7FC4BCFB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937135" y="2533805"/>
                  <a:ext cx="1868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38323142-F392-45B8-A663-AB7D9D4C8FE4}"/>
                    </a:ext>
                  </a:extLst>
                </p14:cNvPr>
                <p14:cNvContentPartPr/>
                <p14:nvPr/>
              </p14:nvContentPartPr>
              <p14:xfrm>
                <a:off x="2077535" y="2632805"/>
                <a:ext cx="59760" cy="22176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38323142-F392-45B8-A663-AB7D9D4C8FE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068535" y="2623805"/>
                  <a:ext cx="77400" cy="2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90C876B4-D4B9-4D78-B1BB-8209BC576DB3}"/>
              </a:ext>
            </a:extLst>
          </p:cNvPr>
          <p:cNvGrpSpPr/>
          <p:nvPr/>
        </p:nvGrpSpPr>
        <p:grpSpPr>
          <a:xfrm>
            <a:off x="1734950" y="1503907"/>
            <a:ext cx="522000" cy="535320"/>
            <a:chOff x="2333495" y="1626965"/>
            <a:chExt cx="522000" cy="53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EFBE940D-F4F3-48A7-917D-C73DE1BFE2C1}"/>
                    </a:ext>
                  </a:extLst>
                </p14:cNvPr>
                <p14:cNvContentPartPr/>
                <p14:nvPr/>
              </p14:nvContentPartPr>
              <p14:xfrm>
                <a:off x="2333495" y="1626965"/>
                <a:ext cx="122400" cy="30024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EFBE940D-F4F3-48A7-917D-C73DE1BFE2C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324495" y="1618325"/>
                  <a:ext cx="1400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A7413646-2C7B-4B42-9AB7-BD4DF91ED480}"/>
                    </a:ext>
                  </a:extLst>
                </p14:cNvPr>
                <p14:cNvContentPartPr/>
                <p14:nvPr/>
              </p14:nvContentPartPr>
              <p14:xfrm>
                <a:off x="2425295" y="1702205"/>
                <a:ext cx="125280" cy="3013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A7413646-2C7B-4B42-9AB7-BD4DF91ED48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16655" y="1693565"/>
                  <a:ext cx="142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8997D962-E5C2-44AB-9ACF-37F24A66DEEB}"/>
                    </a:ext>
                  </a:extLst>
                </p14:cNvPr>
                <p14:cNvContentPartPr/>
                <p14:nvPr/>
              </p14:nvContentPartPr>
              <p14:xfrm>
                <a:off x="2527175" y="1851245"/>
                <a:ext cx="125640" cy="16488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8997D962-E5C2-44AB-9ACF-37F24A66DEE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518175" y="1842245"/>
                  <a:ext cx="1432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F6BECDD1-74DC-41D0-BB33-9BE9C8387734}"/>
                    </a:ext>
                  </a:extLst>
                </p14:cNvPr>
                <p14:cNvContentPartPr/>
                <p14:nvPr/>
              </p14:nvContentPartPr>
              <p14:xfrm>
                <a:off x="2587295" y="1934045"/>
                <a:ext cx="151920" cy="12024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F6BECDD1-74DC-41D0-BB33-9BE9C838773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578655" y="1925405"/>
                  <a:ext cx="1695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9808E46F-3E21-470C-83DF-C83A373B5AD2}"/>
                    </a:ext>
                  </a:extLst>
                </p14:cNvPr>
                <p14:cNvContentPartPr/>
                <p14:nvPr/>
              </p14:nvContentPartPr>
              <p14:xfrm>
                <a:off x="2612855" y="2036285"/>
                <a:ext cx="242640" cy="12600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9808E46F-3E21-470C-83DF-C83A373B5AD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603855" y="2027645"/>
                  <a:ext cx="260280" cy="14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62A3630E-9671-462F-9939-FD3FFA7DBA72}"/>
                  </a:ext>
                </a:extLst>
              </p14:cNvPr>
              <p14:cNvContentPartPr/>
              <p14:nvPr/>
            </p14:nvContentPartPr>
            <p14:xfrm>
              <a:off x="5676660" y="2962680"/>
              <a:ext cx="360" cy="180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62A3630E-9671-462F-9939-FD3FFA7DBA7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667660" y="2953680"/>
                <a:ext cx="1800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A8673DB9-47FA-4778-85F1-5149811A69B7}"/>
              </a:ext>
            </a:extLst>
          </p:cNvPr>
          <p:cNvSpPr txBox="1"/>
          <p:nvPr/>
        </p:nvSpPr>
        <p:spPr>
          <a:xfrm>
            <a:off x="2547766" y="1303323"/>
            <a:ext cx="644911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Statistik: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000" dirty="0"/>
              <a:t>Sensitivität (Sens/R/TPR) = Wahrscheinlichkeit, mit der ein positives Objekt korrekt als positiv klassifiziert wird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000" dirty="0"/>
              <a:t>Positiver Vorhersagewert (</a:t>
            </a:r>
            <a:r>
              <a:rPr lang="de-DE" sz="1100" dirty="0"/>
              <a:t>PPV</a:t>
            </a:r>
            <a:r>
              <a:rPr lang="de-DE" sz="1000" dirty="0"/>
              <a:t>) = Anteil der korrekt als positiv klassifizierten Ergebnisse anhand der Gesamtheit der als positiv klassifizierten Ergebnisse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000" dirty="0"/>
              <a:t>Harmonisches Mittel (F1-Maß) = 2*[(PPV*TPR) / (PPV+TPR)]</a:t>
            </a:r>
          </a:p>
          <a:p>
            <a:endParaRPr lang="de-DE" sz="1000" dirty="0"/>
          </a:p>
          <a:p>
            <a:endParaRPr lang="de-DE" sz="1000" dirty="0"/>
          </a:p>
          <a:p>
            <a:endParaRPr lang="de-DE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000" dirty="0" err="1"/>
              <a:t>Accuracy</a:t>
            </a:r>
            <a:r>
              <a:rPr lang="de-DE" sz="1000" dirty="0"/>
              <a:t> = Anteil aller Objekte, die korrekt klassifiziert wurden</a:t>
            </a:r>
          </a:p>
          <a:p>
            <a:endParaRPr lang="de-DE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000" dirty="0"/>
              <a:t>Negativer Vorhersagewert (</a:t>
            </a:r>
            <a:r>
              <a:rPr lang="de-DE" sz="1100" dirty="0"/>
              <a:t>NPV</a:t>
            </a:r>
            <a:r>
              <a:rPr lang="de-DE" sz="1000" dirty="0"/>
              <a:t>) = Anteil der korrekt als negativ klassifizierten Ergebnisse anhand der Gesamtheit der als negativ klassifizierten Ergebnisse</a:t>
            </a:r>
          </a:p>
          <a:p>
            <a:endParaRPr lang="de-DE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000" dirty="0"/>
              <a:t>Spezifität (</a:t>
            </a:r>
            <a:r>
              <a:rPr lang="de-DE" sz="1000" dirty="0" err="1"/>
              <a:t>Spec</a:t>
            </a:r>
            <a:r>
              <a:rPr lang="de-DE" sz="1000" dirty="0"/>
              <a:t>/TNR)  = Wahrscheinlichkeit, mit der ein negatives Objekt korrekt als negativ klassifiziert wird</a:t>
            </a:r>
          </a:p>
        </p:txBody>
      </p:sp>
    </p:spTree>
    <p:extLst>
      <p:ext uri="{BB962C8B-B14F-4D97-AF65-F5344CB8AC3E}">
        <p14:creationId xmlns:p14="http://schemas.microsoft.com/office/powerpoint/2010/main" val="80715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/ Plots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22.12.2021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BF02A19-0E3D-437D-AAD8-66D0774B8B13}"/>
              </a:ext>
            </a:extLst>
          </p:cNvPr>
          <p:cNvSpPr txBox="1"/>
          <p:nvPr/>
        </p:nvSpPr>
        <p:spPr>
          <a:xfrm>
            <a:off x="273645" y="627534"/>
            <a:ext cx="1772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Confusion</a:t>
            </a:r>
            <a:r>
              <a:rPr lang="de-DE" dirty="0"/>
              <a:t> </a:t>
            </a:r>
            <a:r>
              <a:rPr lang="de-DE" dirty="0" err="1"/>
              <a:t>Martix</a:t>
            </a:r>
            <a:r>
              <a:rPr lang="de-DE" dirty="0"/>
              <a:t>:</a:t>
            </a:r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B3991E7-4904-4EF9-A6C7-5FCE469F39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01" r="76359" b="45800"/>
          <a:stretch/>
        </p:blipFill>
        <p:spPr>
          <a:xfrm>
            <a:off x="238070" y="993813"/>
            <a:ext cx="1867265" cy="208199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237D690-814F-4605-A9E9-9829C5AA65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01" r="76359" b="45800"/>
          <a:stretch/>
        </p:blipFill>
        <p:spPr>
          <a:xfrm>
            <a:off x="2045726" y="993813"/>
            <a:ext cx="1867265" cy="208199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17641C0-396E-48F1-8209-863D43927C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01" r="76359" b="45800"/>
          <a:stretch/>
        </p:blipFill>
        <p:spPr>
          <a:xfrm>
            <a:off x="3924097" y="993813"/>
            <a:ext cx="1867265" cy="20819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F5DDA30C-2668-4F77-AC78-FCFB5169266C}"/>
                  </a:ext>
                </a:extLst>
              </p14:cNvPr>
              <p14:cNvContentPartPr/>
              <p14:nvPr/>
            </p14:nvContentPartPr>
            <p14:xfrm>
              <a:off x="885960" y="1271520"/>
              <a:ext cx="4805640" cy="106740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F5DDA30C-2668-4F77-AC78-FCFB5169266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6600" y="1262160"/>
                <a:ext cx="4824360" cy="10861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6D592D92-4707-49FA-BB46-2243BDDD3D56}"/>
              </a:ext>
            </a:extLst>
          </p:cNvPr>
          <p:cNvSpPr txBox="1"/>
          <p:nvPr/>
        </p:nvSpPr>
        <p:spPr>
          <a:xfrm>
            <a:off x="6430268" y="1063311"/>
            <a:ext cx="20432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00FF00"/>
                </a:highlight>
              </a:rPr>
              <a:t>True Positive	-&gt; TP</a:t>
            </a:r>
          </a:p>
          <a:p>
            <a:r>
              <a:rPr lang="de-DE" dirty="0" err="1">
                <a:highlight>
                  <a:srgbClr val="FF0000"/>
                </a:highlight>
              </a:rPr>
              <a:t>False</a:t>
            </a:r>
            <a:r>
              <a:rPr lang="de-DE" dirty="0">
                <a:highlight>
                  <a:srgbClr val="FF0000"/>
                </a:highlight>
              </a:rPr>
              <a:t> Positive	-&gt; FP</a:t>
            </a:r>
          </a:p>
          <a:p>
            <a:r>
              <a:rPr lang="de-DE" dirty="0">
                <a:highlight>
                  <a:srgbClr val="00FFFF"/>
                </a:highlight>
              </a:rPr>
              <a:t>True Negative	-&gt; TN</a:t>
            </a:r>
          </a:p>
          <a:p>
            <a:r>
              <a:rPr lang="de-DE" dirty="0" err="1">
                <a:highlight>
                  <a:srgbClr val="FFFF00"/>
                </a:highlight>
              </a:rPr>
              <a:t>False</a:t>
            </a:r>
            <a:r>
              <a:rPr lang="de-DE" dirty="0">
                <a:highlight>
                  <a:srgbClr val="FFFF00"/>
                </a:highlight>
              </a:rPr>
              <a:t> Negative	-&gt; FN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8ACF02FA-515B-47A4-AC9E-19761E49BD7E}"/>
                  </a:ext>
                </a:extLst>
              </p:cNvPr>
              <p:cNvSpPr txBox="1"/>
              <p:nvPr/>
            </p:nvSpPr>
            <p:spPr>
              <a:xfrm>
                <a:off x="6732240" y="3126082"/>
                <a:ext cx="1559025" cy="1433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TPR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de-DE" sz="1200" dirty="0"/>
              </a:p>
              <a:p>
                <a:endParaRPr lang="de-DE" sz="1200" dirty="0"/>
              </a:p>
              <a:p>
                <a:r>
                  <a:rPr lang="de-DE" sz="1200" dirty="0"/>
                  <a:t>PPV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de-DE" sz="1200" dirty="0"/>
              </a:p>
              <a:p>
                <a:endParaRPr lang="de-DE" sz="1200" dirty="0"/>
              </a:p>
              <a:p>
                <a:r>
                  <a:rPr lang="de-DE" sz="1200" dirty="0"/>
                  <a:t>F1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de-DE" sz="1200" dirty="0"/>
              </a:p>
              <a:p>
                <a:endParaRPr lang="de-DE" sz="1200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8ACF02FA-515B-47A4-AC9E-19761E49B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126082"/>
                <a:ext cx="1559025" cy="14330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elle 16">
            <a:extLst>
              <a:ext uri="{FF2B5EF4-FFF2-40B4-BE49-F238E27FC236}">
                <a16:creationId xmlns:a16="http://schemas.microsoft.com/office/drawing/2014/main" id="{BB6FEDF3-CA20-4C24-A064-A4E1ED3A3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268387"/>
              </p:ext>
            </p:extLst>
          </p:nvPr>
        </p:nvGraphicFramePr>
        <p:xfrm>
          <a:off x="358431" y="3075807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8032828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271078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408253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935751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9347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Label 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Label 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Label 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Mittel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28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TPR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0,7906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0,6522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0,5043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68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PPV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0,6704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0,2999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511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0,7256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0,7694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0,5291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9753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3B40E79E-893E-43CC-8704-133F6B801B26}"/>
                  </a:ext>
                </a:extLst>
              </p14:cNvPr>
              <p14:cNvContentPartPr/>
              <p14:nvPr/>
            </p14:nvContentPartPr>
            <p14:xfrm>
              <a:off x="324000" y="1257120"/>
              <a:ext cx="5353200" cy="180072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3B40E79E-893E-43CC-8704-133F6B801B2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4640" y="1247760"/>
                <a:ext cx="5371920" cy="18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65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/ Plots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22.12.2021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BC0FC0B-A23A-4E8F-ACBE-A6200C94F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93" y="980724"/>
            <a:ext cx="1519832" cy="355640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26B7D9E-12C5-4910-A867-9CCAC146B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872" y="691015"/>
            <a:ext cx="5444210" cy="198336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BA6DE77-EA8E-43E2-8F4D-B1571594FF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9872" y="2749396"/>
            <a:ext cx="5428928" cy="19777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14B39E0A-5375-4277-A725-12CC3BE3267A}"/>
                  </a:ext>
                </a:extLst>
              </p14:cNvPr>
              <p14:cNvContentPartPr/>
              <p14:nvPr/>
            </p14:nvContentPartPr>
            <p14:xfrm>
              <a:off x="1052640" y="1257120"/>
              <a:ext cx="3905640" cy="2772360"/>
            </p14:xfrm>
          </p:contentPart>
        </mc:Choice>
        <mc:Fallback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14B39E0A-5375-4277-A725-12CC3BE3267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3280" y="1247760"/>
                <a:ext cx="3924360" cy="27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620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/ Plots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22.12.2021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22C881F-D067-4DD5-A18D-D5A29DB75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616479"/>
            <a:ext cx="3888432" cy="1813906"/>
          </a:xfrm>
          <a:prstGeom prst="rect">
            <a:avLst/>
          </a:prstGeom>
        </p:spPr>
      </p:pic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2295ED2D-5AAF-4083-94E3-EB8401A48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273952"/>
              </p:ext>
            </p:extLst>
          </p:nvPr>
        </p:nvGraphicFramePr>
        <p:xfrm>
          <a:off x="247168" y="696036"/>
          <a:ext cx="4094029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792">
                  <a:extLst>
                    <a:ext uri="{9D8B030D-6E8A-4147-A177-3AD203B41FA5}">
                      <a16:colId xmlns:a16="http://schemas.microsoft.com/office/drawing/2014/main" val="4273893162"/>
                    </a:ext>
                  </a:extLst>
                </a:gridCol>
                <a:gridCol w="826738">
                  <a:extLst>
                    <a:ext uri="{9D8B030D-6E8A-4147-A177-3AD203B41FA5}">
                      <a16:colId xmlns:a16="http://schemas.microsoft.com/office/drawing/2014/main" val="1561215071"/>
                    </a:ext>
                  </a:extLst>
                </a:gridCol>
                <a:gridCol w="992363">
                  <a:extLst>
                    <a:ext uri="{9D8B030D-6E8A-4147-A177-3AD203B41FA5}">
                      <a16:colId xmlns:a16="http://schemas.microsoft.com/office/drawing/2014/main" val="1011542336"/>
                    </a:ext>
                  </a:extLst>
                </a:gridCol>
                <a:gridCol w="872297">
                  <a:extLst>
                    <a:ext uri="{9D8B030D-6E8A-4147-A177-3AD203B41FA5}">
                      <a16:colId xmlns:a16="http://schemas.microsoft.com/office/drawing/2014/main" val="2547271123"/>
                    </a:ext>
                  </a:extLst>
                </a:gridCol>
                <a:gridCol w="907839">
                  <a:extLst>
                    <a:ext uri="{9D8B030D-6E8A-4147-A177-3AD203B41FA5}">
                      <a16:colId xmlns:a16="http://schemas.microsoft.com/office/drawing/2014/main" val="3754604065"/>
                    </a:ext>
                  </a:extLst>
                </a:gridCol>
              </a:tblGrid>
              <a:tr h="212097">
                <a:tc>
                  <a:txBody>
                    <a:bodyPr/>
                    <a:lstStyle/>
                    <a:p>
                      <a:r>
                        <a:rPr lang="de-DE" sz="800" dirty="0">
                          <a:solidFill>
                            <a:schemeClr val="tx1"/>
                          </a:solidFill>
                        </a:rPr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>
                          <a:solidFill>
                            <a:schemeClr val="tx1"/>
                          </a:solidFill>
                        </a:rPr>
                        <a:t>Symmetry</a:t>
                      </a:r>
                      <a:endParaRPr lang="de-DE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>
                          <a:solidFill>
                            <a:schemeClr val="tx1"/>
                          </a:solidFill>
                        </a:rPr>
                        <a:t>Forehead</a:t>
                      </a:r>
                      <a:endParaRPr lang="de-DE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>
                          <a:solidFill>
                            <a:schemeClr val="tx1"/>
                          </a:solidFill>
                        </a:rPr>
                        <a:t>Eye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>
                          <a:solidFill>
                            <a:schemeClr val="tx1"/>
                          </a:solidFill>
                        </a:rPr>
                        <a:t>Mouth</a:t>
                      </a:r>
                      <a:endParaRPr lang="de-DE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148732"/>
                  </a:ext>
                </a:extLst>
              </a:tr>
              <a:tr h="212097">
                <a:tc>
                  <a:txBody>
                    <a:bodyPr/>
                    <a:lstStyle/>
                    <a:p>
                      <a:r>
                        <a:rPr lang="de-DE" sz="8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complete</a:t>
                      </a:r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174710"/>
                  </a:ext>
                </a:extLst>
              </a:tr>
              <a:tr h="212097">
                <a:tc>
                  <a:txBody>
                    <a:bodyPr/>
                    <a:lstStyle/>
                    <a:p>
                      <a:r>
                        <a:rPr lang="de-DE" sz="800" dirty="0"/>
                        <a:t>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complete</a:t>
                      </a:r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min_asymm</a:t>
                      </a:r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471763"/>
                  </a:ext>
                </a:extLst>
              </a:tr>
              <a:tr h="212097">
                <a:tc>
                  <a:txBody>
                    <a:bodyPr/>
                    <a:lstStyle/>
                    <a:p>
                      <a:r>
                        <a:rPr lang="de-DE" sz="800" dirty="0"/>
                        <a:t>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min_asymm</a:t>
                      </a:r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complete</a:t>
                      </a:r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min_asymm</a:t>
                      </a:r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329583"/>
                  </a:ext>
                </a:extLst>
              </a:tr>
              <a:tr h="212097">
                <a:tc>
                  <a:txBody>
                    <a:bodyPr/>
                    <a:lstStyle/>
                    <a:p>
                      <a:r>
                        <a:rPr lang="de-DE" sz="800" dirty="0"/>
                        <a:t>IV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none</a:t>
                      </a:r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incomplete</a:t>
                      </a:r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asymm</a:t>
                      </a:r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647042"/>
                  </a:ext>
                </a:extLst>
              </a:tr>
              <a:tr h="212097">
                <a:tc>
                  <a:txBody>
                    <a:bodyPr/>
                    <a:lstStyle/>
                    <a:p>
                      <a:r>
                        <a:rPr lang="de-DE" sz="800" dirty="0"/>
                        <a:t>V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asymm</a:t>
                      </a:r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none</a:t>
                      </a:r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incomplete</a:t>
                      </a:r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asymm</a:t>
                      </a:r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011252"/>
                  </a:ext>
                </a:extLst>
              </a:tr>
              <a:tr h="212097">
                <a:tc>
                  <a:txBody>
                    <a:bodyPr/>
                    <a:lstStyle/>
                    <a:p>
                      <a:r>
                        <a:rPr lang="de-DE" sz="800" dirty="0"/>
                        <a:t>VI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none</a:t>
                      </a:r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none</a:t>
                      </a:r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incomplete</a:t>
                      </a:r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none</a:t>
                      </a:r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196660"/>
                  </a:ext>
                </a:extLst>
              </a:tr>
            </a:tbl>
          </a:graphicData>
        </a:graphic>
      </p:graphicFrame>
      <p:pic>
        <p:nvPicPr>
          <p:cNvPr id="19" name="Grafik 18">
            <a:extLst>
              <a:ext uri="{FF2B5EF4-FFF2-40B4-BE49-F238E27FC236}">
                <a16:creationId xmlns:a16="http://schemas.microsoft.com/office/drawing/2014/main" id="{8CD0A071-3054-457D-8380-3AD4D1668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68" y="2605608"/>
            <a:ext cx="4139952" cy="1841856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BCF88D8-D718-43CC-A2A1-25969B907C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008" y="2593123"/>
            <a:ext cx="4287244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3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7648B1D-D20F-48D6-B34F-EAB3D13D3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09" y="2067694"/>
            <a:ext cx="6084168" cy="2613304"/>
          </a:xfrm>
          <a:prstGeom prst="rect">
            <a:avLst/>
          </a:prstGeom>
        </p:spPr>
      </p:pic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8D4F76B2-AE89-4930-9E93-17732A041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457467"/>
              </p:ext>
            </p:extLst>
          </p:nvPr>
        </p:nvGraphicFramePr>
        <p:xfrm>
          <a:off x="189940" y="746235"/>
          <a:ext cx="4958123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224">
                  <a:extLst>
                    <a:ext uri="{9D8B030D-6E8A-4147-A177-3AD203B41FA5}">
                      <a16:colId xmlns:a16="http://schemas.microsoft.com/office/drawing/2014/main" val="4273893162"/>
                    </a:ext>
                  </a:extLst>
                </a:gridCol>
                <a:gridCol w="1001231">
                  <a:extLst>
                    <a:ext uri="{9D8B030D-6E8A-4147-A177-3AD203B41FA5}">
                      <a16:colId xmlns:a16="http://schemas.microsoft.com/office/drawing/2014/main" val="1561215071"/>
                    </a:ext>
                  </a:extLst>
                </a:gridCol>
                <a:gridCol w="1201813">
                  <a:extLst>
                    <a:ext uri="{9D8B030D-6E8A-4147-A177-3AD203B41FA5}">
                      <a16:colId xmlns:a16="http://schemas.microsoft.com/office/drawing/2014/main" val="1011542336"/>
                    </a:ext>
                  </a:extLst>
                </a:gridCol>
                <a:gridCol w="1056406">
                  <a:extLst>
                    <a:ext uri="{9D8B030D-6E8A-4147-A177-3AD203B41FA5}">
                      <a16:colId xmlns:a16="http://schemas.microsoft.com/office/drawing/2014/main" val="2547271123"/>
                    </a:ext>
                  </a:extLst>
                </a:gridCol>
                <a:gridCol w="1099449">
                  <a:extLst>
                    <a:ext uri="{9D8B030D-6E8A-4147-A177-3AD203B41FA5}">
                      <a16:colId xmlns:a16="http://schemas.microsoft.com/office/drawing/2014/main" val="3754604065"/>
                    </a:ext>
                  </a:extLst>
                </a:gridCol>
              </a:tblGrid>
              <a:tr h="166667">
                <a:tc>
                  <a:txBody>
                    <a:bodyPr/>
                    <a:lstStyle/>
                    <a:p>
                      <a:r>
                        <a:rPr lang="de-DE" sz="800" dirty="0">
                          <a:solidFill>
                            <a:schemeClr val="tx1"/>
                          </a:solidFill>
                        </a:rPr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>
                          <a:solidFill>
                            <a:schemeClr val="tx1"/>
                          </a:solidFill>
                        </a:rPr>
                        <a:t>Symmetry</a:t>
                      </a:r>
                      <a:r>
                        <a:rPr lang="de-DE" sz="800" dirty="0">
                          <a:solidFill>
                            <a:schemeClr val="tx1"/>
                          </a:solidFill>
                        </a:rPr>
                        <a:t>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>
                          <a:solidFill>
                            <a:schemeClr val="tx1"/>
                          </a:solidFill>
                        </a:rPr>
                        <a:t>Forehead</a:t>
                      </a:r>
                      <a:r>
                        <a:rPr lang="de-DE" sz="80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sz="800" dirty="0" err="1">
                          <a:solidFill>
                            <a:schemeClr val="tx1"/>
                          </a:solidFill>
                        </a:rPr>
                        <a:t>fh</a:t>
                      </a:r>
                      <a:r>
                        <a:rPr lang="de-DE" sz="8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>
                          <a:solidFill>
                            <a:schemeClr val="tx1"/>
                          </a:solidFill>
                        </a:rPr>
                        <a:t>Eye 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>
                          <a:solidFill>
                            <a:schemeClr val="tx1"/>
                          </a:solidFill>
                        </a:rPr>
                        <a:t>Mouth</a:t>
                      </a:r>
                      <a:r>
                        <a:rPr lang="de-DE" sz="800" dirty="0">
                          <a:solidFill>
                            <a:schemeClr val="tx1"/>
                          </a:solidFill>
                        </a:rPr>
                        <a:t> (m)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148732"/>
                  </a:ext>
                </a:extLst>
              </a:tr>
              <a:tr h="166667">
                <a:tc>
                  <a:txBody>
                    <a:bodyPr/>
                    <a:lstStyle/>
                    <a:p>
                      <a:r>
                        <a:rPr lang="de-DE" sz="8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complete</a:t>
                      </a:r>
                      <a:r>
                        <a:rPr lang="de-DE" sz="800" dirty="0"/>
                        <a:t>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174710"/>
                  </a:ext>
                </a:extLst>
              </a:tr>
              <a:tr h="166667">
                <a:tc>
                  <a:txBody>
                    <a:bodyPr/>
                    <a:lstStyle/>
                    <a:p>
                      <a:r>
                        <a:rPr lang="de-DE" sz="800" dirty="0"/>
                        <a:t>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complete</a:t>
                      </a:r>
                      <a:r>
                        <a:rPr lang="de-DE" sz="800" dirty="0"/>
                        <a:t>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min_asymm</a:t>
                      </a:r>
                      <a:r>
                        <a:rPr lang="de-DE" sz="800" dirty="0"/>
                        <a:t>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471763"/>
                  </a:ext>
                </a:extLst>
              </a:tr>
              <a:tr h="166667">
                <a:tc>
                  <a:txBody>
                    <a:bodyPr/>
                    <a:lstStyle/>
                    <a:p>
                      <a:r>
                        <a:rPr lang="de-DE" sz="800" dirty="0"/>
                        <a:t>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min_asymm</a:t>
                      </a:r>
                      <a:r>
                        <a:rPr lang="de-DE" sz="800" dirty="0"/>
                        <a:t>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complete</a:t>
                      </a:r>
                      <a:r>
                        <a:rPr lang="de-DE" sz="800" dirty="0"/>
                        <a:t>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min_asymm</a:t>
                      </a:r>
                      <a:r>
                        <a:rPr lang="de-DE" sz="800" dirty="0"/>
                        <a:t>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329583"/>
                  </a:ext>
                </a:extLst>
              </a:tr>
              <a:tr h="166667">
                <a:tc>
                  <a:txBody>
                    <a:bodyPr/>
                    <a:lstStyle/>
                    <a:p>
                      <a:r>
                        <a:rPr lang="de-DE" sz="800" dirty="0"/>
                        <a:t>IV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none</a:t>
                      </a:r>
                      <a:r>
                        <a:rPr lang="de-DE" sz="800" dirty="0"/>
                        <a:t>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incomplete</a:t>
                      </a:r>
                      <a:r>
                        <a:rPr lang="de-DE" sz="800" dirty="0"/>
                        <a:t>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asymm</a:t>
                      </a:r>
                      <a:r>
                        <a:rPr lang="de-DE" sz="800" dirty="0"/>
                        <a:t>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647042"/>
                  </a:ext>
                </a:extLst>
              </a:tr>
              <a:tr h="166667">
                <a:tc>
                  <a:txBody>
                    <a:bodyPr/>
                    <a:lstStyle/>
                    <a:p>
                      <a:r>
                        <a:rPr lang="de-DE" sz="800" dirty="0"/>
                        <a:t>V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asymm</a:t>
                      </a:r>
                      <a:r>
                        <a:rPr lang="de-DE" sz="800" dirty="0"/>
                        <a:t>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none</a:t>
                      </a:r>
                      <a:r>
                        <a:rPr lang="de-DE" sz="800" dirty="0"/>
                        <a:t>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incomplete</a:t>
                      </a:r>
                      <a:r>
                        <a:rPr lang="de-DE" sz="800" dirty="0"/>
                        <a:t>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asymm</a:t>
                      </a:r>
                      <a:r>
                        <a:rPr lang="de-DE" sz="800" dirty="0"/>
                        <a:t>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011252"/>
                  </a:ext>
                </a:extLst>
              </a:tr>
              <a:tr h="166667">
                <a:tc>
                  <a:txBody>
                    <a:bodyPr/>
                    <a:lstStyle/>
                    <a:p>
                      <a:r>
                        <a:rPr lang="de-DE" sz="800" dirty="0"/>
                        <a:t>VI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none</a:t>
                      </a:r>
                      <a:r>
                        <a:rPr lang="de-DE" sz="800" dirty="0"/>
                        <a:t>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none</a:t>
                      </a:r>
                      <a:r>
                        <a:rPr lang="de-DE" sz="800" dirty="0"/>
                        <a:t>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incomplete</a:t>
                      </a:r>
                      <a:r>
                        <a:rPr lang="de-DE" sz="800" dirty="0"/>
                        <a:t>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none</a:t>
                      </a:r>
                      <a:r>
                        <a:rPr lang="de-DE" sz="800" dirty="0"/>
                        <a:t>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196660"/>
                  </a:ext>
                </a:extLst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Automat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22.12.2021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2FAD53EF-FE32-4F17-BA79-52843F89A3B1}"/>
                  </a:ext>
                </a:extLst>
              </p14:cNvPr>
              <p14:cNvContentPartPr/>
              <p14:nvPr/>
            </p14:nvContentPartPr>
            <p14:xfrm>
              <a:off x="852480" y="1685880"/>
              <a:ext cx="3715200" cy="633960"/>
            </p14:xfrm>
          </p:contentPart>
        </mc:Choice>
        <mc:Fallback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2FAD53EF-FE32-4F17-BA79-52843F89A3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3120" y="1676520"/>
                <a:ext cx="3733920" cy="65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370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22.12.2021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65B8C41-3D47-4FA7-8021-29C1236A22B4}"/>
              </a:ext>
            </a:extLst>
          </p:cNvPr>
          <p:cNvSpPr txBox="1"/>
          <p:nvPr/>
        </p:nvSpPr>
        <p:spPr>
          <a:xfrm>
            <a:off x="107504" y="499021"/>
            <a:ext cx="45643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100" dirty="0"/>
              <a:t>Einleitung</a:t>
            </a:r>
          </a:p>
          <a:p>
            <a:pPr marL="685775" lvl="1" indent="-342900">
              <a:buFont typeface="+mj-lt"/>
              <a:buAutoNum type="arabicPeriod"/>
            </a:pPr>
            <a:r>
              <a:rPr lang="de-DE" sz="1100" dirty="0"/>
              <a:t>Erklärung Fazialisparese</a:t>
            </a:r>
          </a:p>
          <a:p>
            <a:pPr marL="685775" lvl="1" indent="-342900">
              <a:buFont typeface="+mj-lt"/>
              <a:buAutoNum type="arabicPeriod"/>
            </a:pPr>
            <a:r>
              <a:rPr lang="de-DE" sz="1100" dirty="0"/>
              <a:t>Erklärung Maschinelles Lernen</a:t>
            </a:r>
          </a:p>
          <a:p>
            <a:pPr marL="685775" lvl="1" indent="-342900">
              <a:buFont typeface="+mj-lt"/>
              <a:buAutoNum type="arabicPeriod"/>
            </a:pPr>
            <a:r>
              <a:rPr lang="de-DE" sz="1100" dirty="0"/>
              <a:t>Was gibt es schon momentan auf dem Markt</a:t>
            </a:r>
          </a:p>
          <a:p>
            <a:pPr marL="685775" lvl="1" indent="-342900">
              <a:buFont typeface="+mj-lt"/>
              <a:buAutoNum type="arabicPeriod"/>
            </a:pPr>
            <a:r>
              <a:rPr lang="de-DE" sz="1100" dirty="0"/>
              <a:t>Überleitung zum Projekt &amp; Einordnung</a:t>
            </a:r>
          </a:p>
          <a:p>
            <a:pPr marL="685775" lvl="1" indent="-342900">
              <a:buFont typeface="+mj-lt"/>
              <a:buAutoNum type="arabicPeriod"/>
            </a:pPr>
            <a:r>
              <a:rPr lang="de-DE" sz="1100" dirty="0"/>
              <a:t>Erklärung der Abgeleiteten Tabelle</a:t>
            </a:r>
          </a:p>
          <a:p>
            <a:pPr lvl="1"/>
            <a:endParaRPr lang="de-DE" sz="11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100" dirty="0"/>
              <a:t>Hauptteil Teil 1</a:t>
            </a:r>
          </a:p>
          <a:p>
            <a:pPr marL="685775" lvl="1" indent="-342900">
              <a:buFont typeface="+mj-lt"/>
              <a:buAutoNum type="arabicPeriod"/>
            </a:pPr>
            <a:r>
              <a:rPr lang="de-DE" sz="1100" dirty="0"/>
              <a:t>Trainingsphase</a:t>
            </a:r>
          </a:p>
          <a:p>
            <a:pPr marL="1028649" lvl="2" indent="-342900">
              <a:buFont typeface="Arial" panose="020B0604020202020204" pitchFamily="34" charset="0"/>
              <a:buChar char="•"/>
            </a:pPr>
            <a:r>
              <a:rPr lang="de-DE" sz="1100" dirty="0"/>
              <a:t>Sequenzdiagramm</a:t>
            </a:r>
          </a:p>
          <a:p>
            <a:pPr marL="1028649" lvl="2" indent="-342900">
              <a:buFont typeface="Arial" panose="020B0604020202020204" pitchFamily="34" charset="0"/>
              <a:buChar char="•"/>
            </a:pPr>
            <a:r>
              <a:rPr lang="de-DE" sz="1100" dirty="0" err="1"/>
              <a:t>Dataloader</a:t>
            </a:r>
            <a:endParaRPr lang="de-DE" sz="1100" dirty="0"/>
          </a:p>
          <a:p>
            <a:pPr marL="1371524" lvl="3" indent="-342900">
              <a:buFont typeface="Wingdings" panose="05000000000000000000" pitchFamily="2" charset="2"/>
              <a:buChar char="Ø"/>
            </a:pPr>
            <a:r>
              <a:rPr lang="de-DE" sz="1100" dirty="0"/>
              <a:t>Framework</a:t>
            </a:r>
          </a:p>
          <a:p>
            <a:pPr marL="1371524" lvl="3" indent="-342900">
              <a:buFont typeface="Wingdings" panose="05000000000000000000" pitchFamily="2" charset="2"/>
              <a:buChar char="Ø"/>
            </a:pPr>
            <a:r>
              <a:rPr lang="de-DE" sz="1100" dirty="0"/>
              <a:t>Cutter</a:t>
            </a:r>
          </a:p>
          <a:p>
            <a:pPr marL="1371524" lvl="3" indent="-342900">
              <a:buFont typeface="Wingdings" panose="05000000000000000000" pitchFamily="2" charset="2"/>
              <a:buChar char="Ø"/>
            </a:pPr>
            <a:r>
              <a:rPr lang="de-DE" sz="1100" dirty="0"/>
              <a:t>Problem Resize</a:t>
            </a:r>
          </a:p>
          <a:p>
            <a:pPr marL="1371524" lvl="3" indent="-342900">
              <a:buFont typeface="Wingdings" panose="05000000000000000000" pitchFamily="2" charset="2"/>
              <a:buChar char="Ø"/>
            </a:pPr>
            <a:r>
              <a:rPr lang="de-DE" sz="1100" dirty="0"/>
              <a:t>Aufteilung des Datensatzes</a:t>
            </a:r>
          </a:p>
          <a:p>
            <a:pPr marL="1028649" lvl="2" indent="-342900">
              <a:buFont typeface="Arial" panose="020B0604020202020204" pitchFamily="34" charset="0"/>
              <a:buChar char="•"/>
            </a:pPr>
            <a:r>
              <a:rPr lang="de-DE" sz="1100" dirty="0"/>
              <a:t>Cache</a:t>
            </a:r>
          </a:p>
          <a:p>
            <a:pPr marL="1371524" lvl="3" indent="-342900">
              <a:buFont typeface="Wingdings" panose="05000000000000000000" pitchFamily="2" charset="2"/>
              <a:buChar char="Ø"/>
            </a:pPr>
            <a:r>
              <a:rPr lang="de-DE" sz="1100" dirty="0"/>
              <a:t>Datenbankkonzept</a:t>
            </a:r>
          </a:p>
          <a:p>
            <a:pPr marL="1371524" lvl="3" indent="-342900">
              <a:buFont typeface="Wingdings" panose="05000000000000000000" pitchFamily="2" charset="2"/>
              <a:buChar char="Ø"/>
            </a:pPr>
            <a:r>
              <a:rPr lang="de-DE" sz="1100" dirty="0"/>
              <a:t>Performance</a:t>
            </a:r>
          </a:p>
          <a:p>
            <a:pPr marL="1371524" lvl="3" indent="-342900">
              <a:buFont typeface="Wingdings" panose="05000000000000000000" pitchFamily="2" charset="2"/>
              <a:buChar char="Ø"/>
            </a:pPr>
            <a:r>
              <a:rPr lang="de-DE" sz="1100" dirty="0"/>
              <a:t>Zeitanalyse</a:t>
            </a:r>
          </a:p>
          <a:p>
            <a:pPr marL="1028649" lvl="2" indent="-342900">
              <a:buFont typeface="Arial" panose="020B0604020202020204" pitchFamily="34" charset="0"/>
              <a:buChar char="•"/>
            </a:pPr>
            <a:r>
              <a:rPr lang="de-DE" sz="1100" dirty="0"/>
              <a:t>Patterns Erklären</a:t>
            </a:r>
          </a:p>
          <a:p>
            <a:pPr marL="1371524" lvl="3" indent="-342900">
              <a:buFont typeface="Wingdings" panose="05000000000000000000" pitchFamily="2" charset="2"/>
              <a:buChar char="Ø"/>
            </a:pPr>
            <a:r>
              <a:rPr lang="de-DE" sz="1100" dirty="0" err="1"/>
              <a:t>z.B</a:t>
            </a:r>
            <a:r>
              <a:rPr lang="de-DE" sz="1100" dirty="0"/>
              <a:t> Singleton</a:t>
            </a:r>
          </a:p>
          <a:p>
            <a:pPr marL="1028649" lvl="2" indent="-342900">
              <a:buFont typeface="Arial" panose="020B0604020202020204" pitchFamily="34" charset="0"/>
              <a:buChar char="•"/>
            </a:pPr>
            <a:r>
              <a:rPr lang="de-DE" sz="1100" dirty="0"/>
              <a:t>Konzept zur Auswahl des </a:t>
            </a:r>
            <a:r>
              <a:rPr lang="de-DE" sz="1100" dirty="0" err="1"/>
              <a:t>Schedulers</a:t>
            </a:r>
            <a:r>
              <a:rPr lang="de-DE" sz="1100" dirty="0"/>
              <a:t>, Optimizer Augmentation + Erklärung</a:t>
            </a:r>
          </a:p>
          <a:p>
            <a:pPr marL="1028649" lvl="2" indent="-342900">
              <a:buFont typeface="Arial" panose="020B0604020202020204" pitchFamily="34" charset="0"/>
              <a:buChar char="•"/>
            </a:pPr>
            <a:r>
              <a:rPr lang="de-DE" sz="1100" dirty="0" err="1"/>
              <a:t>Dependency</a:t>
            </a:r>
            <a:r>
              <a:rPr lang="de-DE" sz="1100" dirty="0"/>
              <a:t> Graph (Externe </a:t>
            </a:r>
            <a:r>
              <a:rPr lang="de-DE" sz="1100" dirty="0" err="1"/>
              <a:t>Libaries</a:t>
            </a:r>
            <a:r>
              <a:rPr lang="de-DE" sz="1100" dirty="0"/>
              <a:t>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457A144-64F1-4AAB-ABD3-F4DCFDCEC7C2}"/>
              </a:ext>
            </a:extLst>
          </p:cNvPr>
          <p:cNvSpPr txBox="1"/>
          <p:nvPr/>
        </p:nvSpPr>
        <p:spPr>
          <a:xfrm>
            <a:off x="4637644" y="538693"/>
            <a:ext cx="52198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100" dirty="0"/>
              <a:t>Hauptteil Teil 2</a:t>
            </a:r>
          </a:p>
          <a:p>
            <a:r>
              <a:rPr lang="de-DE" sz="1100" dirty="0"/>
              <a:t>        2.    </a:t>
            </a:r>
            <a:r>
              <a:rPr lang="de-DE" sz="1100" dirty="0" err="1"/>
              <a:t>Plotting</a:t>
            </a:r>
            <a:r>
              <a:rPr lang="de-DE" sz="1100" dirty="0"/>
              <a:t> (Erstellung)</a:t>
            </a:r>
          </a:p>
          <a:p>
            <a:pPr marL="1028649" lvl="2" indent="-342900">
              <a:buFont typeface="Wingdings" panose="05000000000000000000" pitchFamily="2" charset="2"/>
              <a:buChar char="Ø"/>
            </a:pPr>
            <a:r>
              <a:rPr lang="de-DE" sz="1100" dirty="0"/>
              <a:t>Plots </a:t>
            </a:r>
          </a:p>
          <a:p>
            <a:pPr marL="1028649" lvl="2" indent="-342900">
              <a:buFont typeface="Wingdings" panose="05000000000000000000" pitchFamily="2" charset="2"/>
              <a:buChar char="Ø"/>
            </a:pPr>
            <a:r>
              <a:rPr lang="de-DE" sz="1100" dirty="0" err="1"/>
              <a:t>Confusion</a:t>
            </a:r>
            <a:r>
              <a:rPr lang="de-DE" sz="1100" dirty="0"/>
              <a:t> Matrix  </a:t>
            </a:r>
          </a:p>
          <a:p>
            <a:pPr lvl="1"/>
            <a:r>
              <a:rPr lang="de-DE" sz="1100" dirty="0"/>
              <a:t>3.    Konzept Unittest / </a:t>
            </a:r>
            <a:r>
              <a:rPr lang="de-DE" sz="1100" dirty="0" err="1"/>
              <a:t>Linting</a:t>
            </a:r>
            <a:endParaRPr lang="de-DE" sz="1100" dirty="0"/>
          </a:p>
          <a:p>
            <a:pPr marL="1028649" lvl="2" indent="-342900">
              <a:buFont typeface="Wingdings" panose="05000000000000000000" pitchFamily="2" charset="2"/>
              <a:buChar char="Ø"/>
            </a:pPr>
            <a:r>
              <a:rPr lang="de-DE" sz="1100" dirty="0"/>
              <a:t>Funktionsweise </a:t>
            </a:r>
          </a:p>
          <a:p>
            <a:pPr marL="1028649" lvl="2" indent="-342900">
              <a:buFont typeface="Wingdings" panose="05000000000000000000" pitchFamily="2" charset="2"/>
              <a:buChar char="Ø"/>
            </a:pPr>
            <a:r>
              <a:rPr lang="de-DE" sz="1100" dirty="0"/>
              <a:t>Ziel</a:t>
            </a:r>
          </a:p>
          <a:p>
            <a:pPr lvl="1"/>
            <a:r>
              <a:rPr lang="de-DE" sz="1100" dirty="0"/>
              <a:t>4.    Kritische Bewertung/Auswertung </a:t>
            </a:r>
          </a:p>
          <a:p>
            <a:pPr marL="1371524" lvl="3" indent="-342900">
              <a:buFont typeface="Wingdings" panose="05000000000000000000" pitchFamily="2" charset="2"/>
              <a:buChar char="Ø"/>
            </a:pPr>
            <a:r>
              <a:rPr lang="de-DE" sz="1100" dirty="0"/>
              <a:t>Sinnhaftigkeit</a:t>
            </a:r>
          </a:p>
          <a:p>
            <a:pPr marL="1371524" lvl="3" indent="-342900">
              <a:buFont typeface="Wingdings" panose="05000000000000000000" pitchFamily="2" charset="2"/>
              <a:buChar char="Ø"/>
            </a:pPr>
            <a:r>
              <a:rPr lang="de-DE" sz="1100" dirty="0"/>
              <a:t>Probleme /Lösung</a:t>
            </a:r>
          </a:p>
          <a:p>
            <a:pPr marL="1714398" lvl="4" indent="-342900">
              <a:buFont typeface="Wingdings" panose="05000000000000000000" pitchFamily="2" charset="2"/>
              <a:buChar char="v"/>
            </a:pPr>
            <a:r>
              <a:rPr lang="de-DE" sz="1100" dirty="0"/>
              <a:t>Gewichtung -&gt; </a:t>
            </a:r>
            <a:r>
              <a:rPr lang="de-DE" sz="1100" dirty="0" err="1"/>
              <a:t>Overfitting</a:t>
            </a:r>
            <a:r>
              <a:rPr lang="de-DE" sz="1100" dirty="0"/>
              <a:t> ???</a:t>
            </a:r>
          </a:p>
          <a:p>
            <a:pPr lvl="1"/>
            <a:r>
              <a:rPr lang="de-DE" sz="1100" dirty="0"/>
              <a:t>5. 	Use-Cases/Anwendung (+ Diagramm)</a:t>
            </a:r>
          </a:p>
          <a:p>
            <a:pPr marL="1028649" lvl="2" indent="-342900">
              <a:buFont typeface="Arial" panose="020B0604020202020204" pitchFamily="34" charset="0"/>
              <a:buChar char="•"/>
            </a:pPr>
            <a:r>
              <a:rPr lang="de-DE" sz="1100" dirty="0" err="1"/>
              <a:t>Detection</a:t>
            </a:r>
            <a:r>
              <a:rPr lang="de-DE" sz="1100" dirty="0"/>
              <a:t> Erklären (Sequenzdiagramm)</a:t>
            </a:r>
          </a:p>
          <a:p>
            <a:pPr marL="1028649" lvl="2" indent="-342900">
              <a:buFont typeface="Arial" panose="020B0604020202020204" pitchFamily="34" charset="0"/>
              <a:buChar char="•"/>
            </a:pPr>
            <a:r>
              <a:rPr lang="de-DE" sz="1100" dirty="0"/>
              <a:t>Automat (+ Formale Definition)</a:t>
            </a:r>
          </a:p>
          <a:p>
            <a:pPr marL="1028649" lvl="2" indent="-342900">
              <a:buFont typeface="Arial" panose="020B0604020202020204" pitchFamily="34" charset="0"/>
              <a:buChar char="•"/>
            </a:pPr>
            <a:r>
              <a:rPr lang="de-DE" sz="1100" dirty="0"/>
              <a:t>API Anwendung (Aktivitätsdiagramm)</a:t>
            </a:r>
          </a:p>
          <a:p>
            <a:pPr lvl="2"/>
            <a:endParaRPr lang="de-DE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100" dirty="0"/>
              <a:t>   Zukünftige Entwicklung / Weitere Möglichkeiten / Ausblick</a:t>
            </a:r>
          </a:p>
          <a:p>
            <a:pPr marL="571475" lvl="1" indent="-228600">
              <a:buFont typeface="+mj-lt"/>
              <a:buAutoNum type="arabicPeriod"/>
            </a:pPr>
            <a:r>
              <a:rPr lang="de-DE" sz="1100" dirty="0"/>
              <a:t>Https bei der API für sichere Verbindung</a:t>
            </a:r>
          </a:p>
          <a:p>
            <a:pPr marL="571475" lvl="1" indent="-228600">
              <a:buFont typeface="+mj-lt"/>
              <a:buAutoNum type="arabicPeriod"/>
            </a:pPr>
            <a:r>
              <a:rPr lang="de-DE" sz="1100" dirty="0"/>
              <a:t>Encryption</a:t>
            </a:r>
          </a:p>
          <a:p>
            <a:pPr marL="571475" lvl="1" indent="-228600">
              <a:buFont typeface="+mj-lt"/>
              <a:buAutoNum type="arabicPeriod"/>
            </a:pPr>
            <a:r>
              <a:rPr lang="de-DE" sz="1100" dirty="0"/>
              <a:t>Android/</a:t>
            </a:r>
            <a:r>
              <a:rPr lang="de-DE" sz="1100" dirty="0" err="1"/>
              <a:t>Iphone</a:t>
            </a:r>
            <a:r>
              <a:rPr lang="de-DE" sz="1100" dirty="0"/>
              <a:t> App</a:t>
            </a:r>
          </a:p>
          <a:p>
            <a:pPr marL="571475" lvl="1" indent="-228600">
              <a:buFont typeface="+mj-lt"/>
              <a:buAutoNum type="arabicPeriod"/>
            </a:pPr>
            <a:r>
              <a:rPr lang="de-DE" sz="1100" dirty="0" err="1"/>
              <a:t>Thick</a:t>
            </a:r>
            <a:r>
              <a:rPr lang="de-DE" sz="1100" dirty="0"/>
              <a:t>-Client, </a:t>
            </a:r>
            <a:r>
              <a:rPr lang="de-DE" sz="1100" dirty="0" err="1"/>
              <a:t>Thin</a:t>
            </a:r>
            <a:r>
              <a:rPr lang="de-DE" sz="1100" dirty="0"/>
              <a:t> Client, Fail-Safe</a:t>
            </a:r>
          </a:p>
          <a:p>
            <a:pPr marL="571475" lvl="1" indent="-228600">
              <a:buFont typeface="+mj-lt"/>
              <a:buAutoNum type="arabicPeriod"/>
            </a:pPr>
            <a:r>
              <a:rPr lang="de-DE" sz="1100" dirty="0"/>
              <a:t>Bessere Modelle, Mehr </a:t>
            </a:r>
            <a:r>
              <a:rPr lang="de-DE" sz="1100" dirty="0" err="1"/>
              <a:t>Patienen</a:t>
            </a:r>
            <a:endParaRPr lang="de-DE" sz="1100" dirty="0"/>
          </a:p>
          <a:p>
            <a:pPr marL="571475" lvl="1" indent="-228600">
              <a:buFont typeface="+mj-lt"/>
              <a:buAutoNum type="arabicPeriod"/>
            </a:pPr>
            <a:r>
              <a:rPr lang="de-DE" sz="1100" dirty="0"/>
              <a:t>Load Balance wenn </a:t>
            </a:r>
            <a:r>
              <a:rPr lang="de-DE" sz="1100" dirty="0" err="1"/>
              <a:t>zuviele</a:t>
            </a:r>
            <a:r>
              <a:rPr lang="de-DE" sz="1100" dirty="0"/>
              <a:t> auf die API zugreifen</a:t>
            </a:r>
          </a:p>
          <a:p>
            <a:pPr marL="571475" lvl="1" indent="-228600">
              <a:buFont typeface="+mj-lt"/>
              <a:buAutoNum type="arabicPeriod"/>
            </a:pPr>
            <a:r>
              <a:rPr lang="de-DE" sz="1100" dirty="0"/>
              <a:t>…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F59BEDC7-2372-4FDD-951B-41E7610FCB29}"/>
                  </a:ext>
                </a:extLst>
              </p14:cNvPr>
              <p14:cNvContentPartPr/>
              <p14:nvPr/>
            </p14:nvContentPartPr>
            <p14:xfrm>
              <a:off x="318960" y="733320"/>
              <a:ext cx="4725000" cy="1433880"/>
            </p14:xfrm>
          </p:contentPart>
        </mc:Choice>
        <mc:Fallback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F59BEDC7-2372-4FDD-951B-41E7610FCB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9600" y="723960"/>
                <a:ext cx="4743720" cy="145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873212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66FAE7-B46A-4DFD-AC4F-E088CCE66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F65AD01-48E5-4010-AD48-B7D7CFBD789F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0CAF0C3-C893-4631-969E-805C1C12F1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712</Words>
  <Application>Microsoft Office PowerPoint</Application>
  <PresentationFormat>Bildschirmpräsentation (16:9)</PresentationFormat>
  <Paragraphs>220</Paragraphs>
  <Slides>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Lucida Sans</vt:lpstr>
      <vt:lpstr>Wingdings</vt:lpstr>
      <vt:lpstr>OTH_PPT_16x9</vt:lpstr>
      <vt:lpstr>Bachelorarbeit Graduierung von Fazialisparesen durch Methoden des Maschinellen Lernens </vt:lpstr>
      <vt:lpstr>Inhaltsverzeichnis</vt:lpstr>
      <vt:lpstr>Auswertung / Plots</vt:lpstr>
      <vt:lpstr>Auswertung / Plots</vt:lpstr>
      <vt:lpstr>Auswertung / Plots</vt:lpstr>
      <vt:lpstr>Auswertung / Plots</vt:lpstr>
      <vt:lpstr>Auswertung / Plots</vt:lpstr>
      <vt:lpstr>Automat</vt:lpstr>
      <vt:lpstr>Gliederung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bar35643</cp:lastModifiedBy>
  <cp:revision>160</cp:revision>
  <dcterms:created xsi:type="dcterms:W3CDTF">2016-03-30T09:52:44Z</dcterms:created>
  <dcterms:modified xsi:type="dcterms:W3CDTF">2021-12-25T08:04:12Z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