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80" r:id="rId7"/>
    <p:sldId id="281" r:id="rId8"/>
    <p:sldId id="282" r:id="rId9"/>
    <p:sldId id="267" r:id="rId10"/>
    <p:sldId id="283" r:id="rId11"/>
    <p:sldId id="284" r:id="rId12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6" autoAdjust="0"/>
    <p:restoredTop sz="96357" autoAdjust="0"/>
  </p:normalViewPr>
  <p:slideViewPr>
    <p:cSldViewPr showGuides="1">
      <p:cViewPr>
        <p:scale>
          <a:sx n="125" d="100"/>
          <a:sy n="125" d="100"/>
        </p:scale>
        <p:origin x="-48" y="384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16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56 473 24575,'1'8'0,"0"-1"0,0 1 0,1 0 0,0-1 0,1 1 0,0-1 0,0 1 0,4 7 0,35 54 0,-41-67 0,22 33 0,1-1 0,1-1 0,40 40 0,103 82 0,-138-130 0,1-1 0,2-1 0,0-3 0,1 0 0,1-2 0,56 21 0,-26-11 0,144 60 0,-198-83 0,-1 0 0,0 1 0,0 1 0,0 0 0,-1 0 0,0 1 0,0 0 0,12 15 0,-5-2 0,-1 1 0,20 41 0,16 46 0,14 26 0,-47-101 0,14 39 0,-23-50 0,0-1 0,1-1 0,2 0 0,0 0 0,23 28 0,36 39 0,-49-57 0,2-1 0,2-1 0,0-1 0,2-2 0,35 27 0,-2-10 0,2-3 0,93 43 0,-149-79 0,1 1 0,-1 0 0,0 0 0,0 1 0,-1 0 0,1 0 0,-1 1 0,-1-1 0,1 1 0,-1 1 0,-1-1 0,1 1 0,5 13 0,27 38 0,134 175 0,-66-110 0,-83-102 0,-1 1 0,-1 1 0,-1 1 0,-1 1 0,-1 0 0,26 56 0,-38-70 0,0-1 0,1 0 0,1 0 0,0 0 0,0-1 0,1 0 0,1 0 0,-1-1 0,2 0 0,-1 0 0,13 8 0,14 7 0,77 38 0,-37-22 0,-9-8 0,15 10 0,-57-29 0,0-1 0,1-1 0,52 14 0,-17-5 0,-45-14 0,1-1 0,-1-1 0,1 0 0,0-2 0,1 0 0,-1 0 0,0-2 0,0 0 0,1-1 0,25-5 0,-34 4 0,0 0 0,0-1 0,0 0 0,-1-1 0,1 0 0,-1 0 0,0 0 0,0-1 0,-1-1 0,1 1 0,-1-1 0,0 0 0,-1-1 0,0 0 0,0 0 0,0 0 0,0-1 0,-1 1 0,-1-1 0,1 0 0,2-10 0,-1 5 0,0-1 0,-2 1 0,0-1 0,0 0 0,-1 0 0,-1 0 0,-1 0 0,0 0 0,0-1 0,-1 1 0,-1 0 0,-1-1 0,0 1 0,-1 0 0,-7-23 0,5 23 0,-3-11 0,0 1 0,-2 1 0,-18-32 0,10 29 0,0 2 0,-2 1 0,-1 0 0,-1 2 0,0 0 0,-2 1 0,0 2 0,-35-21 0,-16-22 0,58 45 0,-1 1 0,-35-24 0,35 27 0,0 0 0,-28-28 0,-16-12 0,47 41 0,1-1 0,0-1 0,0 0 0,2-1 0,-1-1 0,-10-16 0,-54-101 0,63 102 0,-2 1 0,-1 1 0,-2 0 0,0 2 0,-45-48 0,-231-232 0,289 299 0,-27-33 0,-3 1 0,-1 2 0,-61-46 0,82 70 0,1-1 0,0 0 0,-20-26 0,26 28 0,-1 0 0,-1 0 0,0 2 0,0-1 0,-1 1 0,-1 1 0,-20-13 0,-34-10 0,-94-49 0,143 70 0,0-1 0,1 0 0,1-1 0,0-1 0,0 0 0,-16-22 0,13 9 0,1-1 0,-19-41 0,3 5 0,-122-189 0,110 150 0,33 71 0,-1 1 0,-21-36 0,-1 10 0,-73-108 0,101 153 0,-2-1 0,0 1 0,0 1 0,-1 0 0,0 0 0,-1 1 0,0 1 0,0 0 0,-1 1 0,0 0 0,-1 0 0,0 2 0,-19-7 0,2 0 0,0-2 0,-36-23 0,42 23 0,0 1 0,0 1 0,-50-17 0,46 23 0,0 1 0,0 2 0,-56-2 0,-90 12 0,175-6 0,-9 0 0,1 1 0,-1 0 0,1 1 0,-1 0 0,1 1 0,0-1 0,0 2 0,0-1 0,0 1 0,1 0 0,-1 1 0,-12 9 0,2 3 0,1 0 0,1 1 0,-18 24 0,23-27 0,2 1 0,0-1 0,2 1 0,0 1 0,1-1 0,1 1 0,0 0 0,1 1 0,-1 19 0,4-34 0,-1 8 24,1-1 0,0 1 0,0-1 0,2 18 0,0-24-111,-1-1-1,1 1 1,-1-1 0,1 1-1,0-1 1,0 1 0,1-1-1,-1 1 1,1-1-1,0 0 1,0 0 0,0 0-1,0 0 1,0 0 0,0 0-1,5 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5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1 766 24575,'48'-251'0,"-6"25"0,-31 182 0,2 0 0,2 1 0,23-44 0,-7 26-1365,-24 51-5461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24575,'11'-5'0,"1"-1"0,-2 0 0,1 0 0,-1-2 0,16-12 0,8-6 0,135-81 0,-100 65 0,-61 37 16,-1-1-1,0-1 1,0 1-1,10-14 1,4-3-1459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24575,'1'-1'0,"9"-10"0,9-12 0,12-15 0,11-14 0,10-10 0,9-1 0,8 3 0,2 5 0,-1 9 0,-9 10 0,-10 10 0,-10 8 0,-12 7 0,-8 6 0,-8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0 635 24575,'2'0'0,"3"-3"0,5-4 0,5-5 0,4-7 0,7-9 0,3-13 0,4-12 0,5-12 0,2-8 0,0-2 0,-2 4 0,-3 9 0,-6 13 0,-7 13 0,-6 11 0,-7 10-8191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0 874 24575,'5'-4'0,"-1"0"0,0-1 0,0 0 0,0 0 0,-1 0 0,0 0 0,0 0 0,0 0 0,0-1 0,-1 0 0,0 1 0,2-9 0,2-2 0,56-148 0,102-225 0,-151 364 0,2-1 0,0 2 0,2 0 0,1 1 0,0 0 0,2 2 0,0 0 0,26-20 0,-45 41 2,-1 0 0,0 0 0,0-1 0,0 1 0,0 0 0,1 0 0,-1 0 0,0-1 0,0 1 0,1 0 0,-1 0 0,0 0 0,0 0 0,1 0 0,-1-1 0,0 1 0,0 0 0,1 0 0,-1 0 0,0 0 0,1 0 0,-1 0 0,0 0 0,0 0 0,1 0 0,-1 0 0,0 0 0,1 0 0,-1 0 0,0 0 0,0 0 1,1 0-1,-1 1 0,0-1 0,0 0 0,1 0 0,-1 0 0,0 0 0,0 0 0,1 1 0,-1-1 0,1 12-1452,-3 0-5376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6 615 24575,'-1'-1'0,"0"-1"0,0 1 0,1-1 0,-1 1 0,1-1 0,-1 0 0,1 1 0,0-1 0,-1 1 0,1-1 0,0 0 0,0 1 0,0-1 0,0 0 0,1 1 0,-1-1 0,0 1 0,1-4 0,0 4 0,10-58 0,4-1 0,28-74 0,11-36 0,-40 119 3,9-44-1371,-21 83-5458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0 834 24575,'8'-19'0,"0"0"0,1 1 0,17-25 0,8-15 0,5-29 0,33-110 0,-22 55 0,-21 72 0,-17 42 0,0 0 0,11-47 0,-22 68-195,1 1 0,-1 0 0,1 0 0,1 0 0,-1 0 0,4-6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1 836 24575,'5'-3'0,"-1"-1"0,1-1 0,-1 1 0,0-1 0,0 0 0,-1 1 0,1-2 0,-1 1 0,0 0 0,-1-1 0,1 1 0,2-10 0,2-2 0,145-372 0,-27 59 0,-111 303-1365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0 458 24575,'4'-2'0,"-1"0"0,0 0 0,0-1 0,0 1 0,0-1 0,0 1 0,-1-1 0,1 0 0,-1 0 0,3-4 0,3-2 0,54-64 0,78-118 0,-97 129 0,-23 29 4,-16 25-232,1 0-1,0 0 1,0 0 0,1 1 0,10-12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24575,'3'-2'0,"7"-4"0,9-8 0,6-6 0,5-7 0,3-6 0,1-2 0,0 0 0,2 0 0,1 2 0,1 3 0,-2 7 0,-5 6 0,-5 4 0,-8 6 0,-7 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54 24575,'62'-3'0,"113"-20"0,-114 12 0,121-5 0,-172 16 0,34 0 0,45 7 0,-78-6 0,0 1 0,-1 0 0,1 0 0,-1 2 0,1-1 0,-1 1 0,0 0 0,-1 1 0,19 12 0,-23-13 0,-1 1 0,1-1 0,-1 1 0,1 0 0,-1 0 0,-1 1 0,1-1 0,-1 1 0,0 0 0,4 12 0,-1 1 0,-1 0 0,3 26 0,-6-31 0,0 1 0,1-1 0,1 0 0,0 0 0,1 0 0,9 18 0,5 7 0,-1 0 0,21 76 0,-30-90 0,24 111 0,2 6 0,-28-119 0,-5-16 0,-1-1 0,1 1 0,0 0 0,0-1 0,1 0 0,0 1 0,0-1 0,1 0 0,0-1 0,-1 1 0,2 0 0,-1-1 0,1 0 0,0 0 0,0-1 0,0 1 0,10 5 0,24 12 0,-26-13 0,0-1 0,0-1 0,1 0 0,0-1 0,0 0 0,0-1 0,1-1 0,0 0 0,0-1 0,21 1 0,-12-1 0,0 1 0,0 1 0,-1 1 0,1 1 0,-1 1 0,-1 1 0,1 1 0,32 20 0,40 17 0,-74-36 0,-1 0 0,0 2 0,-1 0 0,23 22 0,11 7 0,-44-34 0,-1 0 0,0 0 0,-1 1 0,0 0 0,0 0 0,-1 0 0,0 1 0,-1 0 0,0 1 0,-1-1 0,0 1 0,4 13 0,-4-9 0,1 0 0,1-1 0,1 0 0,0 0 0,0-1 0,14 18 0,5 2 0,29 52 0,-26-39 0,-20-32 0,0 0 0,-1 1 0,-1 0 0,0 1 0,-1-1 0,-1 1 0,-1 1 0,0-1 0,-1 0 0,-1 1 0,1 17 0,-3-21 0,-1 1 0,0-1 0,-1 0 0,-1 0 0,0-1 0,-1 1 0,0-1 0,-1 1 0,0-1 0,-1-1 0,0 1 0,-1-1 0,0 0 0,-15 17 0,16-22 0,0 0 0,-1 0 0,0-1 0,-1 0 0,1 0 0,-1-1 0,1 0 0,-17 6 0,-74 20 0,68-22 0,-12 0 0,0-2 0,-1-2 0,0-1 0,0-2 0,-76-10 0,59 4 0,1 3 0,-61 6 0,57 2 0,0 3 0,1 2 0,-103 34 0,79-15 0,-90 20 0,141-43 0,-1-1 0,1-2 0,-1-1 0,0-2 0,-58-6 0,82 4 0,-138-21 0,132 18 0,0-1 0,-1 0 0,2-2 0,-1 0 0,-31-17 0,42 18 0,0 0 0,0 0 0,0 0 0,0-1 0,1 0 0,0 0 0,1 0 0,0-1 0,0 0 0,0 0 0,-3-9 0,-5-17 0,-16-53 0,8 19 0,4 19 0,3-1 0,2-1 0,2 0 0,-4-54 0,9 11 0,9-126 0,6 110 0,37-153 0,-46 259 0,-1-1 0,61-262 0,-15 109 0,34-140 0,-78 287 0,0 1 0,-1-1 0,0 0 0,-1 0 0,0 0 0,-1 0 0,0 0 0,-3-14 0,2 19 0,0 0 0,0 0 0,-1 0 0,0 0 0,0 0 0,0 0 0,-1 1 0,1-1 0,-1 1 0,-1 0 0,1 0 0,-1 1 0,0-1 0,-10-6 0,-12-20-316,23 24-733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24575,'11'-6'0,"-1"0"0,-1-1 0,1-1 0,10-10 0,18-14 0,16-4 0,2 2 0,85-37 0,127-35 0,-212 82-1365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16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56 473 24575,'1'8'0,"0"-1"0,0 1 0,1 0 0,0-1 0,1 1 0,0-1 0,0 1 0,4 7 0,35 54 0,-41-67 0,22 33 0,1-1 0,1-1 0,40 40 0,103 82 0,-138-130 0,1-1 0,2-1 0,0-3 0,1 0 0,1-2 0,56 21 0,-26-11 0,144 60 0,-198-83 0,-1 0 0,0 1 0,0 1 0,0 0 0,-1 0 0,0 1 0,0 0 0,12 15 0,-5-2 0,-1 1 0,20 41 0,16 46 0,14 26 0,-47-101 0,14 39 0,-23-50 0,0-1 0,1-1 0,2 0 0,0 0 0,23 28 0,36 39 0,-49-57 0,2-1 0,2-1 0,0-1 0,2-2 0,35 27 0,-2-10 0,2-3 0,93 43 0,-149-79 0,1 1 0,-1 0 0,0 0 0,0 1 0,-1 0 0,1 0 0,-1 1 0,-1-1 0,1 1 0,-1 1 0,-1-1 0,1 1 0,5 13 0,27 38 0,134 175 0,-66-110 0,-83-102 0,-1 1 0,-1 1 0,-1 1 0,-1 1 0,-1 0 0,26 56 0,-38-70 0,0-1 0,1 0 0,1 0 0,0 0 0,0-1 0,1 0 0,1 0 0,-1-1 0,2 0 0,-1 0 0,13 8 0,14 7 0,77 38 0,-37-22 0,-9-8 0,15 10 0,-57-29 0,0-1 0,1-1 0,52 14 0,-17-5 0,-45-14 0,1-1 0,-1-1 0,1 0 0,0-2 0,1 0 0,-1 0 0,0-2 0,0 0 0,1-1 0,25-5 0,-34 4 0,0 0 0,0-1 0,0 0 0,-1-1 0,1 0 0,-1 0 0,0 0 0,0-1 0,-1-1 0,1 1 0,-1-1 0,0 0 0,-1-1 0,0 0 0,0 0 0,0 0 0,0-1 0,-1 1 0,-1-1 0,1 0 0,2-10 0,-1 5 0,0-1 0,-2 1 0,0-1 0,0 0 0,-1 0 0,-1 0 0,-1 0 0,0 0 0,0-1 0,-1 1 0,-1 0 0,-1-1 0,0 1 0,-1 0 0,-7-23 0,5 23 0,-3-11 0,0 1 0,-2 1 0,-18-32 0,10 29 0,0 2 0,-2 1 0,-1 0 0,-1 2 0,0 0 0,-2 1 0,0 2 0,-35-21 0,-16-22 0,58 45 0,-1 1 0,-35-24 0,35 27 0,0 0 0,-28-28 0,-16-12 0,47 41 0,1-1 0,0-1 0,0 0 0,2-1 0,-1-1 0,-10-16 0,-54-101 0,63 102 0,-2 1 0,-1 1 0,-2 0 0,0 2 0,-45-48 0,-231-232 0,289 299 0,-27-33 0,-3 1 0,-1 2 0,-61-46 0,82 70 0,1-1 0,0 0 0,-20-26 0,26 28 0,-1 0 0,-1 0 0,0 2 0,0-1 0,-1 1 0,-1 1 0,-20-13 0,-34-10 0,-94-49 0,143 70 0,0-1 0,1 0 0,1-1 0,0-1 0,0 0 0,-16-22 0,13 9 0,1-1 0,-19-41 0,3 5 0,-122-189 0,110 150 0,33 71 0,-1 1 0,-21-36 0,-1 10 0,-73-108 0,101 153 0,-2-1 0,0 1 0,0 1 0,-1 0 0,0 0 0,-1 1 0,0 1 0,0 0 0,-1 1 0,0 0 0,-1 0 0,0 2 0,-19-7 0,2 0 0,0-2 0,-36-23 0,42 23 0,0 1 0,0 1 0,-50-17 0,46 23 0,0 1 0,0 2 0,-56-2 0,-90 12 0,175-6 0,-9 0 0,1 1 0,-1 0 0,1 1 0,-1 0 0,1 1 0,0-1 0,0 2 0,0-1 0,0 1 0,1 0 0,-1 1 0,-12 9 0,2 3 0,1 0 0,1 1 0,-18 24 0,23-27 0,2 1 0,0-1 0,2 1 0,0 1 0,1-1 0,1 1 0,0 0 0,1 1 0,-1 19 0,4-34 0,-1 8 24,1-1 0,0 1 0,0-1 0,2 18 0,0-24-111,-1-1-1,1 1 1,-1-1 0,1 1-1,0-1 1,0 1 0,1-1-1,-1 1 1,1-1-1,0 0 1,0 0 0,0 0-1,0 0 1,0 0 0,0 0-1,5 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54 24575,'62'-3'0,"113"-20"0,-114 12 0,121-5 0,-172 16 0,34 0 0,45 7 0,-78-6 0,0 1 0,-1 0 0,1 0 0,-1 2 0,1-1 0,-1 1 0,0 0 0,-1 1 0,19 12 0,-23-13 0,-1 1 0,1-1 0,-1 1 0,1 0 0,-1 0 0,-1 1 0,1-1 0,-1 1 0,0 0 0,4 12 0,-1 1 0,-1 0 0,3 26 0,-6-31 0,0 1 0,1-1 0,1 0 0,0 0 0,1 0 0,9 18 0,5 7 0,-1 0 0,21 76 0,-30-90 0,24 111 0,2 6 0,-28-119 0,-5-16 0,-1-1 0,1 1 0,0 0 0,0-1 0,1 0 0,0 1 0,0-1 0,1 0 0,0-1 0,-1 1 0,2 0 0,-1-1 0,1 0 0,0 0 0,0-1 0,0 1 0,10 5 0,24 12 0,-26-13 0,0-1 0,0-1 0,1 0 0,0-1 0,0 0 0,0-1 0,1-1 0,0 0 0,0-1 0,21 1 0,-12-1 0,0 1 0,0 1 0,-1 1 0,1 1 0,-1 1 0,-1 1 0,1 1 0,32 20 0,40 17 0,-74-36 0,-1 0 0,0 2 0,-1 0 0,23 22 0,11 7 0,-44-34 0,-1 0 0,0 0 0,-1 1 0,0 0 0,0 0 0,-1 0 0,0 1 0,-1 0 0,0 1 0,-1-1 0,0 1 0,4 13 0,-4-9 0,1 0 0,1-1 0,1 0 0,0 0 0,0-1 0,14 18 0,5 2 0,29 52 0,-26-39 0,-20-32 0,0 0 0,-1 1 0,-1 0 0,0 1 0,-1-1 0,-1 1 0,-1 1 0,0-1 0,-1 0 0,-1 1 0,1 17 0,-3-21 0,-1 1 0,0-1 0,-1 0 0,-1 0 0,0-1 0,-1 1 0,0-1 0,-1 1 0,0-1 0,-1-1 0,0 1 0,-1-1 0,0 0 0,-15 17 0,16-22 0,0 0 0,-1 0 0,0-1 0,-1 0 0,1 0 0,-1-1 0,1 0 0,-17 6 0,-74 20 0,68-22 0,-12 0 0,0-2 0,-1-2 0,0-1 0,0-2 0,-76-10 0,59 4 0,1 3 0,-61 6 0,57 2 0,0 3 0,1 2 0,-103 34 0,79-15 0,-90 20 0,141-43 0,-1-1 0,1-2 0,-1-1 0,0-2 0,-58-6 0,82 4 0,-138-21 0,132 18 0,0-1 0,-1 0 0,2-2 0,-1 0 0,-31-17 0,42 18 0,0 0 0,0 0 0,0 0 0,0-1 0,1 0 0,0 0 0,1 0 0,0-1 0,0 0 0,0 0 0,-3-9 0,-5-17 0,-16-53 0,8 19 0,4 19 0,3-1 0,2-1 0,2 0 0,-4-54 0,9 11 0,9-126 0,6 110 0,37-153 0,-46 259 0,-1-1 0,61-262 0,-15 109 0,34-140 0,-78 287 0,0 1 0,-1-1 0,0 0 0,-1 0 0,0 0 0,-1 0 0,0 0 0,-3-14 0,2 19 0,0 0 0,0 0 0,-1 0 0,0 0 0,0 0 0,0 0 0,-1 1 0,1-1 0,-1 1 0,-1 0 0,1 0 0,-1 1 0,0-1 0,-10-6 0,-12-20-316,23 24-733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24575,'12'-1'0,"0"-1"0,-1-1 0,1 0 0,-1 0 0,0-1 0,15-7 0,15-5 0,10 3 0,1 3 0,0 1 0,66-2 0,-16 2 0,131-22 0,-55 25 0,-55 5 0,-98-1 0,0-2 0,-1-1 0,31-10 0,-27 7 0,-1 1 0,33-3 0,-23 8 0,1 2 0,0 1 0,0 3 0,0 0 0,-1 3 0,0 1 0,0 2 0,62 25 0,-91-32 0,-1 1 0,-1 0 0,1 1 0,-1 0 0,1 0 0,-1 0 0,-1 0 0,1 1 0,-1 0 0,5 7 0,44 74 0,-35-52 0,-2-2 0,-2 1 0,-1 0 0,13 49 0,-13-39 0,27 62 0,-31-84 0,-1-1 0,0 1 0,-2 1 0,0-1 0,-2 1 0,-1 1 0,0-1 0,-2 1 0,0 25 0,-4 20 0,-2 0 0,-3 0 0,-19 77 0,-31 94 0,-48 238 0,101-446 0,-1-1 0,-2 1 0,-1-2 0,-2 1 0,-20 45 0,28-73 0,0 1 0,0-1 0,-1 0 0,1 0 0,-1 0 0,0 0 0,1 0 0,-1 0 0,0-1 0,-1 0 0,1 1 0,0-1 0,-1 0 0,1-1 0,-1 1 0,0 0 0,0-1 0,1 0 0,-1 0 0,0 0 0,0-1 0,0 1 0,0-1 0,0 0 0,-6 0 0,0-1 0,0-1 0,0 0 0,0-1 0,0 0 0,1 0 0,0-1 0,-1 0 0,-15-10 0,-4-5 0,2-1 0,1-2 0,0 0 0,-41-48 0,-79-120 0,25 31 0,79 108 0,-185-204 0,188 217 0,-122-110 0,141 132 0,-1 1 0,0 1 0,-1 2 0,-1 0 0,0 1 0,-37-13 0,43 19 0,-5 0 0,0-1 0,1-2 0,0 0 0,1-1 0,0-1 0,-33-22 0,34 13 0,1 0 0,1-1 0,1-1 0,0-1 0,2 0 0,-21-44 0,18 35 0,-14-20 0,24 42 0,1 0 0,0-1 0,0 0 0,1 0 0,1 0 0,-1 0 0,2-1 0,-1 1 0,2-1 0,-3-16 0,4-5 0,3 1 0,0-1 0,2 1 0,9-37 0,-3 13 0,0 16 0,-7 33 0,-1 0 0,0 0 0,0-1 0,-1 1 0,0-1 0,0 1 0,0-1 0,-1 1 0,0-1 0,0 1 0,-1-1 0,-2-9 0,3 15-76,-1 0 1,0 0-1,1 0 0,-1 0 0,0-1 0,0 1 0,0 0 0,0 1 1,0-1-1,0 0 0,0 0 0,0 0 0,0 1 0,0-1 1,0 0-1,-1 1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1 634 24575,'1'-8'0,"0"-1"0,1 0 0,0 0 0,7-16 0,1-4 0,115-360 0,-115 367 36,1 1 0,20-29 0,2-3-1509,-28 44-5353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1.5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1 482 24575,'1'0'0,"1"-1"0,-1 0 0,0 1 0,0-1 0,1 0 0,-1 1 0,0-1 0,0 0 0,0 0 0,0 0 0,0 0 0,0 0 0,0-1 0,0 1 0,-1 0 0,1 0 0,0 0 0,0-3 0,15-29 0,-13 26 0,165-392 0,-162 377-1365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2.3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1 364 24575,'0'-1'0,"1"-6"0,3-7 0,1-7 0,2-9 0,1-6 0,-1-4 0,0 1 0,0 3 0,1 5 0,-1 5 0,-1 4 0,1 4 0,-1 4 0,-1 2 0,0 2 0,0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3.3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1 399 24575,'2'-4'0,"1"1"0,0-1 0,-1 0 0,0 0 0,0 0 0,0 0 0,0 0 0,-1 0 0,0-1 0,0 1 0,1-5 0,-2 9 0,16-86 0,-15 67 0,2 0 0,0 1 0,1 0 0,1 0 0,0 0 0,1 0 0,2 1 0,-1 0 0,13-19 0,34-25-1365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4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0 656 24575,'2'-4'0,"0"0"0,-1 1 0,0-1 0,0 0 0,0 0 0,0-1 0,0 1 0,-1 0 0,0 0 0,0 0 0,0-7 0,0-7 0,32-243 0,-22 206 0,2 2 0,35-94 0,-40 129-63,-4 13-123,0-1 0,-1 1 0,0-1 0,0 0 0,-1 1 0,2-10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4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0 627 24575,'2'-3'0,"-1"1"0,1 0 0,-1-1 0,0 1 0,0-1 0,0 0 0,0 1 0,0-1 0,0 0 0,0-4 0,0 1 0,22-70 0,49-150 0,-56 192-11,0 2-1,3 0 1,0 1-1,39-47 0,-7 10-1295,-44 57-5519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24575,'12'-1'0,"0"-1"0,-1-1 0,1 0 0,-1 0 0,0-1 0,15-7 0,15-5 0,10 3 0,1 3 0,0 1 0,66-2 0,-16 2 0,131-22 0,-55 25 0,-55 5 0,-98-1 0,0-2 0,-1-1 0,31-10 0,-27 7 0,-1 1 0,33-3 0,-23 8 0,1 2 0,0 1 0,0 3 0,0 0 0,-1 3 0,0 1 0,0 2 0,62 25 0,-91-32 0,-1 1 0,-1 0 0,1 1 0,-1 0 0,1 0 0,-1 0 0,-1 0 0,1 1 0,-1 0 0,5 7 0,44 74 0,-35-52 0,-2-2 0,-2 1 0,-1 0 0,13 49 0,-13-39 0,27 62 0,-31-84 0,-1-1 0,0 1 0,-2 1 0,0-1 0,-2 1 0,-1 1 0,0-1 0,-2 1 0,0 25 0,-4 20 0,-2 0 0,-3 0 0,-19 77 0,-31 94 0,-48 238 0,101-446 0,-1-1 0,-2 1 0,-1-2 0,-2 1 0,-20 45 0,28-73 0,0 1 0,0-1 0,-1 0 0,1 0 0,-1 0 0,0 0 0,1 0 0,-1 0 0,0-1 0,-1 0 0,1 1 0,0-1 0,-1 0 0,1-1 0,-1 1 0,0 0 0,0-1 0,1 0 0,-1 0 0,0 0 0,0-1 0,0 1 0,0-1 0,0 0 0,-6 0 0,0-1 0,0-1 0,0 0 0,0-1 0,0 0 0,1 0 0,0-1 0,-1 0 0,-15-10 0,-4-5 0,2-1 0,1-2 0,0 0 0,-41-48 0,-79-120 0,25 31 0,79 108 0,-185-204 0,188 217 0,-122-110 0,141 132 0,-1 1 0,0 1 0,-1 2 0,-1 0 0,0 1 0,-37-13 0,43 19 0,-5 0 0,0-1 0,1-2 0,0 0 0,1-1 0,0-1 0,-33-22 0,34 13 0,1 0 0,1-1 0,1-1 0,0-1 0,2 0 0,-21-44 0,18 35 0,-14-20 0,24 42 0,1 0 0,0-1 0,0 0 0,1 0 0,1 0 0,-1 0 0,2-1 0,-1 1 0,2-1 0,-3-16 0,4-5 0,3 1 0,0-1 0,2 1 0,9-37 0,-3 13 0,0 16 0,-7 33 0,-1 0 0,0 0 0,0-1 0,-1 1 0,0-1 0,0 1 0,0-1 0,-1 1 0,0-1 0,0 1 0,-1-1 0,-2-9 0,3 15-76,-1 0 1,0 0-1,1 0 0,-1 0 0,0-1 0,0 1 0,0 0 0,0 1 1,0-1-1,0 0 0,0 0 0,0 0 0,0 1 0,0-1 1,0 0-1,-1 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5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1 766 24575,'48'-251'0,"-6"25"0,-31 182 0,2 0 0,2 1 0,23-44 0,-7 26-1365,-24 51-5461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24575,'11'-5'0,"1"-1"0,-2 0 0,1 0 0,-1-2 0,16-12 0,8-6 0,135-81 0,-100 65 0,-61 37 16,-1-1-1,0-1 1,0 1-1,10-14 1,4-3-1459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24575,'1'-1'0,"9"-10"0,9-12 0,12-15 0,11-14 0,10-10 0,9-1 0,8 3 0,2 5 0,-1 9 0,-9 10 0,-10 10 0,-10 8 0,-12 7 0,-8 6 0,-8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0 635 24575,'2'0'0,"3"-3"0,5-4 0,5-5 0,4-7 0,7-9 0,3-13 0,4-12 0,5-12 0,2-8 0,0-2 0,-2 4 0,-3 9 0,-6 13 0,-7 13 0,-6 11 0,-7 10-8191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0 874 24575,'5'-4'0,"-1"0"0,0-1 0,0 0 0,0 0 0,-1 0 0,0 0 0,0 0 0,0 0 0,0-1 0,-1 0 0,0 1 0,2-9 0,2-2 0,56-148 0,102-225 0,-151 364 0,2-1 0,0 2 0,2 0 0,1 1 0,0 0 0,2 2 0,0 0 0,26-20 0,-45 41 2,-1 0 0,0 0 0,0-1 0,0 1 0,0 0 0,1 0 0,-1 0 0,0-1 0,0 1 0,1 0 0,-1 0 0,0 0 0,0 0 0,1 0 0,-1-1 0,0 1 0,0 0 0,1 0 0,-1 0 0,0 0 0,1 0 0,-1 0 0,0 0 0,0 0 0,1 0 0,-1 0 0,0 0 0,1 0 0,-1 0 0,0 0 0,0 0 1,1 0-1,-1 1 0,0-1 0,0 0 0,1 0 0,-1 0 0,0 0 0,0 0 0,1 1 0,-1-1 0,1 12-1452,-3 0-5376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6 615 24575,'-1'-1'0,"0"-1"0,0 1 0,1-1 0,-1 1 0,1-1 0,-1 0 0,1 1 0,0-1 0,-1 1 0,1-1 0,0 0 0,0 1 0,0-1 0,0 0 0,1 1 0,-1-1 0,0 1 0,1-4 0,0 4 0,10-58 0,4-1 0,28-74 0,11-36 0,-40 119 3,9-44-1371,-21 83-5458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0 834 24575,'8'-19'0,"0"0"0,1 1 0,17-25 0,8-15 0,5-29 0,33-110 0,-22 55 0,-21 72 0,-17 42 0,0 0 0,11-47 0,-22 68-195,1 1 0,-1 0 0,1 0 0,1 0 0,-1 0 0,4-6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1 836 24575,'5'-3'0,"-1"-1"0,1-1 0,-1 1 0,0-1 0,0 0 0,-1 1 0,1-2 0,-1 1 0,0 0 0,-1-1 0,1 1 0,2-10 0,2-2 0,145-372 0,-27 59 0,-111 303-1365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0 458 24575,'4'-2'0,"-1"0"0,0 0 0,0-1 0,0 1 0,0-1 0,0 1 0,-1-1 0,1 0 0,-1 0 0,3-4 0,3-2 0,54-64 0,78-118 0,-97 129 0,-23 29 4,-16 25-232,1 0-1,0 0 1,0 0 0,1 1 0,10-12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24575,'3'-2'0,"7"-4"0,9-8 0,6-6 0,5-7 0,3-6 0,1-2 0,0 0 0,2 0 0,1 2 0,1 3 0,-2 7 0,-5 6 0,-5 4 0,-8 6 0,-7 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1 634 24575,'1'-8'0,"0"-1"0,1 0 0,0 0 0,7-16 0,1-4 0,115-360 0,-115 367 36,1 1 0,20-29 0,2-3-1509,-28 44-5353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24575,'11'-6'0,"-1"0"0,-1-1 0,1-1 0,10-10 0,18-14 0,16-4 0,2 2 0,85-37 0,127-35 0,-212 82-1365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1.5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1 482 24575,'1'0'0,"1"-1"0,-1 0 0,0 1 0,0-1 0,1 0 0,-1 1 0,0-1 0,0 0 0,0 0 0,0 0 0,0 0 0,0 0 0,0-1 0,0 1 0,-1 0 0,1 0 0,0 0 0,0-3 0,15-29 0,-13 26 0,165-392 0,-162 377-1365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2.3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1 364 24575,'0'-1'0,"1"-6"0,3-7 0,1-7 0,2-9 0,1-6 0,-1-4 0,0 1 0,0 3 0,1 5 0,-1 5 0,-1 4 0,1 4 0,-1 4 0,-1 2 0,0 2 0,0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3.3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1 399 24575,'2'-4'0,"1"1"0,0-1 0,-1 0 0,0 0 0,0 0 0,0 0 0,0 0 0,-1 0 0,0-1 0,0 1 0,1-5 0,-2 9 0,16-86 0,-15 67 0,2 0 0,0 1 0,1 0 0,1 0 0,0 0 0,1 0 0,2 1 0,-1 0 0,13-19 0,34-25-1365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4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0 656 24575,'2'-4'0,"0"0"0,-1 1 0,0-1 0,0 0 0,0 0 0,0-1 0,0 1 0,-1 0 0,0 0 0,0 0 0,0-7 0,0-7 0,32-243 0,-22 206 0,2 2 0,35-94 0,-40 129-63,-4 13-123,0-1 0,-1 1 0,0-1 0,0 0 0,-1 1 0,2-10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4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0 627 24575,'2'-3'0,"-1"1"0,1 0 0,-1-1 0,0 1 0,0-1 0,0 0 0,0 1 0,0-1 0,0 0 0,0-4 0,0 1 0,22-70 0,49-150 0,-56 192-11,0 2-1,3 0 1,0 1-1,39-47 0,-7 10-1295,-44 57-5519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8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66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sich dahinter steckt:</a:t>
            </a:r>
          </a:p>
          <a:p>
            <a:endParaRPr lang="de-DE" dirty="0"/>
          </a:p>
          <a:p>
            <a:r>
              <a:rPr lang="de-DE" dirty="0"/>
              <a:t>Daraus werden </a:t>
            </a:r>
            <a:r>
              <a:rPr lang="de-DE" dirty="0" err="1"/>
              <a:t>Subsets</a:t>
            </a:r>
            <a:r>
              <a:rPr lang="de-DE" dirty="0"/>
              <a:t> gebildet die einen Array aus der länge 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98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1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3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800" dirty="0">
                <a:latin typeface="Arial" panose="020B0604020202020204" pitchFamily="34" charset="0"/>
              </a:rPr>
              <a:t>Quelle: Pic_1</a:t>
            </a:r>
          </a:p>
          <a:p>
            <a:r>
              <a:rPr lang="en-US" sz="800" dirty="0">
                <a:latin typeface="Arial" panose="020B0604020202020204" pitchFamily="34" charset="0"/>
              </a:rPr>
              <a:t>Title: Validation of Soft Classification Models using Partial Class Memberships: An Extended</a:t>
            </a:r>
            <a:br>
              <a:rPr lang="en-US" sz="800" dirty="0">
                <a:latin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</a:rPr>
              <a:t>Concept of Sensitivity &amp; Co. applied to the Grading of Astrocytoma Tissues</a:t>
            </a:r>
            <a:r>
              <a:rPr lang="de-DE" sz="800" dirty="0">
                <a:latin typeface="Arial" panose="020B0604020202020204" pitchFamily="34" charset="0"/>
              </a:rPr>
              <a:t> </a:t>
            </a:r>
          </a:p>
          <a:p>
            <a:r>
              <a:rPr lang="de-DE" sz="800" dirty="0" err="1">
                <a:latin typeface="Arial" panose="020B0604020202020204" pitchFamily="34" charset="0"/>
              </a:rPr>
              <a:t>Author</a:t>
            </a:r>
            <a:r>
              <a:rPr lang="de-DE" sz="800" dirty="0">
                <a:latin typeface="Arial" panose="020B0604020202020204" pitchFamily="34" charset="0"/>
              </a:rPr>
              <a:t>: Claudia Beleites, Reiner Salzer, Valter </a:t>
            </a:r>
            <a:r>
              <a:rPr lang="de-DE" sz="800" dirty="0" err="1">
                <a:latin typeface="Arial" panose="020B0604020202020204" pitchFamily="34" charset="0"/>
              </a:rPr>
              <a:t>Sergo</a:t>
            </a:r>
            <a:endParaRPr lang="de-DE" sz="800" dirty="0">
              <a:latin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</a:rPr>
              <a:t>Jahr: August 23, 2013</a:t>
            </a:r>
          </a:p>
          <a:p>
            <a:r>
              <a:rPr lang="de-DE" sz="800" dirty="0">
                <a:latin typeface="Arial" panose="020B0604020202020204" pitchFamily="34" charset="0"/>
              </a:rPr>
              <a:t>URL: https://arxiv.org/abs/1301.0264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6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3.xml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7.xml"/><Relationship Id="rId40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7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image" Target="../media/image26.png"/><Relationship Id="rId7" Type="http://schemas.openxmlformats.org/officeDocument/2006/relationships/customXml" Target="../ink/ink22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customXml" Target="../ink/ink24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37.xml"/><Relationship Id="rId40" Type="http://schemas.openxmlformats.org/officeDocument/2006/relationships/image" Target="../media/image22.png"/><Relationship Id="rId45" Type="http://schemas.openxmlformats.org/officeDocument/2006/relationships/customXml" Target="../ink/ink41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4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customXml" Target="../ink/ink2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32.xml"/><Relationship Id="rId30" Type="http://schemas.openxmlformats.org/officeDocument/2006/relationships/image" Target="../media/image17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27.png"/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Autor: Raphael Baumann		 v.1.0.1 (bearbeitet nach der Vorstellung)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67544" y="1635646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Caching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LRU-Cache (Python </a:t>
            </a:r>
            <a:r>
              <a:rPr lang="de-DE" dirty="0" err="1"/>
              <a:t>functools</a:t>
            </a:r>
            <a:r>
              <a:rPr lang="de-DE" dirty="0"/>
              <a:t>)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Datenbank (</a:t>
            </a:r>
            <a:r>
              <a:rPr lang="de-DE" dirty="0" err="1"/>
              <a:t>filecache</a:t>
            </a:r>
            <a:r>
              <a:rPr lang="de-DE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Aufteilen des Train und Validation Datensatzes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Auswertung / Plots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85FD0DA-979B-470A-9C44-DCCFB3D77988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LRU-Cache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6B96B5-ACF7-4E6D-8FAA-607A3F6D9A10}"/>
              </a:ext>
            </a:extLst>
          </p:cNvPr>
          <p:cNvSpPr txBox="1"/>
          <p:nvPr/>
        </p:nvSpPr>
        <p:spPr>
          <a:xfrm>
            <a:off x="611560" y="1140862"/>
            <a:ext cx="208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Sourcecode: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3B178A9-ABB0-4568-8B81-0A9FF75B8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484159"/>
            <a:ext cx="3333750" cy="2695575"/>
          </a:xfrm>
          <a:prstGeom prst="rect">
            <a:avLst/>
          </a:prstGeom>
        </p:spPr>
      </p:pic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0A7D2454-8961-4A39-A4AB-082020B54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62587"/>
              </p:ext>
            </p:extLst>
          </p:nvPr>
        </p:nvGraphicFramePr>
        <p:xfrm>
          <a:off x="4504656" y="1500679"/>
          <a:ext cx="35520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673">
                  <a:extLst>
                    <a:ext uri="{9D8B030D-6E8A-4147-A177-3AD203B41FA5}">
                      <a16:colId xmlns:a16="http://schemas.microsoft.com/office/drawing/2014/main" val="890855679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3836866405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603325452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646762415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446256434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698855211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076253223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1347281787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154954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24338"/>
                  </a:ext>
                </a:extLst>
              </a:tr>
            </a:tbl>
          </a:graphicData>
        </a:graphic>
      </p:graphicFrame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31EA81D2-0B9E-4237-BE72-C6E2B8A4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6302"/>
              </p:ext>
            </p:extLst>
          </p:nvPr>
        </p:nvGraphicFramePr>
        <p:xfrm>
          <a:off x="4504655" y="2434327"/>
          <a:ext cx="35520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673">
                  <a:extLst>
                    <a:ext uri="{9D8B030D-6E8A-4147-A177-3AD203B41FA5}">
                      <a16:colId xmlns:a16="http://schemas.microsoft.com/office/drawing/2014/main" val="890855679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3836866405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603325452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646762415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446256434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698855211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076253223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1347281787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154954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24338"/>
                  </a:ext>
                </a:extLst>
              </a:tr>
            </a:tbl>
          </a:graphicData>
        </a:graphic>
      </p:graphicFrame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E309843-8528-4D04-8F2D-29B37B9D5ABB}"/>
              </a:ext>
            </a:extLst>
          </p:cNvPr>
          <p:cNvCxnSpPr>
            <a:cxnSpLocks/>
          </p:cNvCxnSpPr>
          <p:nvPr/>
        </p:nvCxnSpPr>
        <p:spPr>
          <a:xfrm>
            <a:off x="5508104" y="1157382"/>
            <a:ext cx="0" cy="3432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6426A5D-2472-4D89-92E2-525A06AD1C3B}"/>
              </a:ext>
            </a:extLst>
          </p:cNvPr>
          <p:cNvCxnSpPr>
            <a:cxnSpLocks/>
          </p:cNvCxnSpPr>
          <p:nvPr/>
        </p:nvCxnSpPr>
        <p:spPr>
          <a:xfrm>
            <a:off x="6276929" y="2091030"/>
            <a:ext cx="0" cy="3432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E8451D5E-4D42-4562-8FA0-FD62D846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90036"/>
              </p:ext>
            </p:extLst>
          </p:nvPr>
        </p:nvGraphicFramePr>
        <p:xfrm>
          <a:off x="4500901" y="3367975"/>
          <a:ext cx="35520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673">
                  <a:extLst>
                    <a:ext uri="{9D8B030D-6E8A-4147-A177-3AD203B41FA5}">
                      <a16:colId xmlns:a16="http://schemas.microsoft.com/office/drawing/2014/main" val="890855679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3836866405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603325452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646762415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446256434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698855211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2076253223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1347281787"/>
                    </a:ext>
                  </a:extLst>
                </a:gridCol>
                <a:gridCol w="394673">
                  <a:extLst>
                    <a:ext uri="{9D8B030D-6E8A-4147-A177-3AD203B41FA5}">
                      <a16:colId xmlns:a16="http://schemas.microsoft.com/office/drawing/2014/main" val="154954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24338"/>
                  </a:ext>
                </a:extLst>
              </a:tr>
            </a:tbl>
          </a:graphicData>
        </a:graphic>
      </p:graphicFrame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0D9B00E-C270-4C6E-ADB3-DB0930E93B5D}"/>
              </a:ext>
            </a:extLst>
          </p:cNvPr>
          <p:cNvCxnSpPr/>
          <p:nvPr/>
        </p:nvCxnSpPr>
        <p:spPr>
          <a:xfrm>
            <a:off x="4211960" y="915566"/>
            <a:ext cx="0" cy="3096344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F9720EB-4E92-4869-9440-74C2747B8AC1}"/>
              </a:ext>
            </a:extLst>
          </p:cNvPr>
          <p:cNvCxnSpPr>
            <a:cxnSpLocks/>
          </p:cNvCxnSpPr>
          <p:nvPr/>
        </p:nvCxnSpPr>
        <p:spPr>
          <a:xfrm>
            <a:off x="6267303" y="3024678"/>
            <a:ext cx="0" cy="3432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5C91EBD1-F7EA-4E10-83BA-0CE3DE8170DB}"/>
              </a:ext>
            </a:extLst>
          </p:cNvPr>
          <p:cNvSpPr txBox="1"/>
          <p:nvPr/>
        </p:nvSpPr>
        <p:spPr>
          <a:xfrm>
            <a:off x="3722171" y="656949"/>
            <a:ext cx="410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Iteration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A3FD6DF-5E43-4124-907A-762BC4756D86}"/>
              </a:ext>
            </a:extLst>
          </p:cNvPr>
          <p:cNvSpPr txBox="1"/>
          <p:nvPr/>
        </p:nvSpPr>
        <p:spPr>
          <a:xfrm>
            <a:off x="5204591" y="3984274"/>
            <a:ext cx="410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Ausführzeit:</a:t>
            </a:r>
          </a:p>
          <a:p>
            <a:r>
              <a:rPr lang="de-DE" dirty="0"/>
              <a:t>Best Case:     t(</a:t>
            </a:r>
            <a:r>
              <a:rPr lang="de-DE" dirty="0" err="1"/>
              <a:t>lru_cache</a:t>
            </a:r>
            <a:r>
              <a:rPr lang="de-DE" dirty="0"/>
              <a:t>)</a:t>
            </a:r>
          </a:p>
          <a:p>
            <a:r>
              <a:rPr lang="de-DE" dirty="0" err="1"/>
              <a:t>Worst</a:t>
            </a:r>
            <a:r>
              <a:rPr lang="de-DE" dirty="0"/>
              <a:t> Case:   t(</a:t>
            </a:r>
            <a:r>
              <a:rPr lang="de-DE" dirty="0" err="1"/>
              <a:t>lru_cache</a:t>
            </a:r>
            <a:r>
              <a:rPr lang="de-DE" dirty="0"/>
              <a:t>) + t(</a:t>
            </a:r>
            <a:r>
              <a:rPr lang="de-DE" dirty="0" err="1"/>
              <a:t>berechnung</a:t>
            </a:r>
            <a:r>
              <a:rPr lang="de-DE" dirty="0"/>
              <a:t>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BD5E5C-673B-4415-AA05-0C962EBCAC9E}"/>
              </a:ext>
            </a:extLst>
          </p:cNvPr>
          <p:cNvSpPr txBox="1"/>
          <p:nvPr/>
        </p:nvSpPr>
        <p:spPr>
          <a:xfrm>
            <a:off x="4435099" y="1197602"/>
            <a:ext cx="410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Cache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0977B97-EA9C-43F8-8C8D-65800B41D13E}"/>
              </a:ext>
            </a:extLst>
          </p:cNvPr>
          <p:cNvSpPr txBox="1"/>
          <p:nvPr/>
        </p:nvSpPr>
        <p:spPr>
          <a:xfrm>
            <a:off x="4427983" y="2115735"/>
            <a:ext cx="410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Cache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6B9C2DE-E077-4086-ADA7-1161450ECDF9}"/>
              </a:ext>
            </a:extLst>
          </p:cNvPr>
          <p:cNvSpPr txBox="1"/>
          <p:nvPr/>
        </p:nvSpPr>
        <p:spPr>
          <a:xfrm>
            <a:off x="4435099" y="3017381"/>
            <a:ext cx="410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57612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85FD0DA-979B-470A-9C44-DCCFB3D77988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Datenbank (über SQLite)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AD9E94-C8C1-4061-AFD0-9FA68936B78E}"/>
              </a:ext>
            </a:extLst>
          </p:cNvPr>
          <p:cNvSpPr/>
          <p:nvPr/>
        </p:nvSpPr>
        <p:spPr>
          <a:xfrm>
            <a:off x="611560" y="1060797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A8A3B5-6CA7-459A-A8C8-5AE8F84E28AB}"/>
              </a:ext>
            </a:extLst>
          </p:cNvPr>
          <p:cNvSpPr/>
          <p:nvPr/>
        </p:nvSpPr>
        <p:spPr>
          <a:xfrm>
            <a:off x="5652120" y="1059582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13A0160-BA09-46F0-AF12-591B00593077}"/>
              </a:ext>
            </a:extLst>
          </p:cNvPr>
          <p:cNvCxnSpPr/>
          <p:nvPr/>
        </p:nvCxnSpPr>
        <p:spPr>
          <a:xfrm flipH="1">
            <a:off x="3347864" y="1441148"/>
            <a:ext cx="23042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E4AED40-23D7-4B42-BA22-C5CC27C86926}"/>
              </a:ext>
            </a:extLst>
          </p:cNvPr>
          <p:cNvCxnSpPr>
            <a:cxnSpLocks/>
          </p:cNvCxnSpPr>
          <p:nvPr/>
        </p:nvCxnSpPr>
        <p:spPr>
          <a:xfrm>
            <a:off x="3366352" y="1800000"/>
            <a:ext cx="23042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94680A9-234C-46B5-8CED-6AD14FEB31B0}"/>
              </a:ext>
            </a:extLst>
          </p:cNvPr>
          <p:cNvSpPr txBox="1"/>
          <p:nvPr/>
        </p:nvSpPr>
        <p:spPr>
          <a:xfrm>
            <a:off x="3811024" y="1112452"/>
            <a:ext cx="133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get_item</a:t>
            </a:r>
            <a:r>
              <a:rPr lang="de-DE" dirty="0"/>
              <a:t>(</a:t>
            </a:r>
            <a:r>
              <a:rPr lang="de-DE" dirty="0" err="1"/>
              <a:t>idx</a:t>
            </a:r>
            <a:r>
              <a:rPr lang="de-DE" dirty="0"/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F12B323-6DE6-4AD8-B415-4D0184100C76}"/>
              </a:ext>
            </a:extLst>
          </p:cNvPr>
          <p:cNvSpPr txBox="1"/>
          <p:nvPr/>
        </p:nvSpPr>
        <p:spPr>
          <a:xfrm>
            <a:off x="3779913" y="1806401"/>
            <a:ext cx="122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return</a:t>
            </a:r>
            <a:r>
              <a:rPr lang="de-DE" dirty="0"/>
              <a:t> item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74309F-43B6-4901-8EB1-B9E5FE887DFA}"/>
              </a:ext>
            </a:extLst>
          </p:cNvPr>
          <p:cNvSpPr txBox="1"/>
          <p:nvPr/>
        </p:nvSpPr>
        <p:spPr>
          <a:xfrm>
            <a:off x="273645" y="2295344"/>
            <a:ext cx="61206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Gewährleistung: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Index ist ein Primary Key (Unique Identifier)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Relationen zu Index-&gt;Item müssen vorhanden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Datentyp Tensor wird binär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 und Validation werden hier noch nicht getrennt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4C9B4AD-D184-41D3-ABCE-7A327B777755}"/>
              </a:ext>
            </a:extLst>
          </p:cNvPr>
          <p:cNvSpPr txBox="1"/>
          <p:nvPr/>
        </p:nvSpPr>
        <p:spPr>
          <a:xfrm>
            <a:off x="5940152" y="3927662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Ausführzeit:</a:t>
            </a:r>
          </a:p>
          <a:p>
            <a:r>
              <a:rPr lang="de-DE" dirty="0"/>
              <a:t>Best Case:     t(datenbankzugriff)</a:t>
            </a:r>
          </a:p>
          <a:p>
            <a:r>
              <a:rPr lang="de-DE" dirty="0" err="1"/>
              <a:t>Worst</a:t>
            </a:r>
            <a:r>
              <a:rPr lang="de-DE" dirty="0"/>
              <a:t> Case:   t(datenbankzugriff)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184F39D-9176-4845-92AF-7CB2A20E7AB5}"/>
              </a:ext>
            </a:extLst>
          </p:cNvPr>
          <p:cNvSpPr txBox="1"/>
          <p:nvPr/>
        </p:nvSpPr>
        <p:spPr>
          <a:xfrm>
            <a:off x="273645" y="3542984"/>
            <a:ext cx="501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große Bilder bedeuten große Cache-File</a:t>
            </a:r>
          </a:p>
        </p:txBody>
      </p:sp>
    </p:spTree>
    <p:extLst>
      <p:ext uri="{BB962C8B-B14F-4D97-AF65-F5344CB8AC3E}">
        <p14:creationId xmlns:p14="http://schemas.microsoft.com/office/powerpoint/2010/main" val="57249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7744" y="104775"/>
            <a:ext cx="6581056" cy="324000"/>
          </a:xfrm>
        </p:spPr>
        <p:txBody>
          <a:bodyPr/>
          <a:lstStyle/>
          <a:p>
            <a:r>
              <a:rPr lang="de-DE" dirty="0"/>
              <a:t>Aufteilen des Train und Validation Datensatzes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2167CD2-0B6B-464D-986B-D9A74E22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26891"/>
              </p:ext>
            </p:extLst>
          </p:nvPr>
        </p:nvGraphicFramePr>
        <p:xfrm>
          <a:off x="1151620" y="1548912"/>
          <a:ext cx="6840760" cy="2849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90">
                  <a:extLst>
                    <a:ext uri="{9D8B030D-6E8A-4147-A177-3AD203B41FA5}">
                      <a16:colId xmlns:a16="http://schemas.microsoft.com/office/drawing/2014/main" val="1367077217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2978785127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3085468200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3988029411"/>
                    </a:ext>
                  </a:extLst>
                </a:gridCol>
              </a:tblGrid>
              <a:tr h="385197">
                <a:tc>
                  <a:txBody>
                    <a:bodyPr/>
                    <a:lstStyle/>
                    <a:p>
                      <a:r>
                        <a:rPr lang="de-DE" sz="1000" dirty="0"/>
                        <a:t>Datentyp </a:t>
                      </a:r>
                      <a:r>
                        <a:rPr lang="de-DE" sz="1000" dirty="0" err="1"/>
                        <a:t>val</a:t>
                      </a:r>
                      <a:r>
                        <a:rPr lang="de-DE" sz="1000" dirty="0"/>
                        <a:t>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Datentyp </a:t>
                      </a:r>
                      <a:r>
                        <a:rPr lang="de-DE" sz="1000" dirty="0" err="1"/>
                        <a:t>train</a:t>
                      </a:r>
                      <a:r>
                        <a:rPr lang="de-DE" sz="1000" dirty="0"/>
                        <a:t>-split</a:t>
                      </a:r>
                    </a:p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Länge</a:t>
                      </a:r>
                    </a:p>
                    <a:p>
                      <a:r>
                        <a:rPr lang="de-DE" sz="1000" dirty="0"/>
                        <a:t>Val Datensatz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Länge</a:t>
                      </a:r>
                    </a:p>
                    <a:p>
                      <a:r>
                        <a:rPr lang="de-DE" sz="1000" dirty="0"/>
                        <a:t>Train Datensatz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25337"/>
                  </a:ext>
                </a:extLst>
              </a:tr>
              <a:tr h="272587">
                <a:tc>
                  <a:txBody>
                    <a:bodyPr/>
                    <a:lstStyle/>
                    <a:p>
                      <a:r>
                        <a:rPr lang="de-DE" sz="10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55746"/>
                  </a:ext>
                </a:extLst>
              </a:tr>
              <a:tr h="272587">
                <a:tc>
                  <a:txBody>
                    <a:bodyPr/>
                    <a:lstStyle/>
                    <a:p>
                      <a:r>
                        <a:rPr lang="de-DE" sz="1000" dirty="0" err="1"/>
                        <a:t>Float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fac_v</a:t>
                      </a:r>
                      <a:r>
                        <a:rPr lang="de-DE" sz="1000" dirty="0"/>
                        <a:t>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(1-fac_v)*x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45401"/>
                  </a:ext>
                </a:extLst>
              </a:tr>
              <a:tr h="272587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fac_v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x-</a:t>
                      </a:r>
                      <a:r>
                        <a:rPr lang="de-DE" sz="1000" dirty="0" err="1"/>
                        <a:t>fac_v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54939"/>
                  </a:ext>
                </a:extLst>
              </a:tr>
              <a:tr h="272587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Float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fac_v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fac_t</a:t>
                      </a:r>
                      <a:r>
                        <a:rPr lang="de-DE" sz="1000" dirty="0"/>
                        <a:t>*x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79802"/>
                  </a:ext>
                </a:extLst>
              </a:tr>
              <a:tr h="272587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Int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fac_v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fac_t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55972"/>
                  </a:ext>
                </a:extLst>
              </a:tr>
              <a:tr h="272587">
                <a:tc>
                  <a:txBody>
                    <a:bodyPr/>
                    <a:lstStyle/>
                    <a:p>
                      <a:r>
                        <a:rPr lang="de-DE" sz="1000" dirty="0" err="1"/>
                        <a:t>Float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Float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fac_v</a:t>
                      </a:r>
                      <a:r>
                        <a:rPr lang="de-DE" sz="1000" dirty="0"/>
                        <a:t>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fac_t</a:t>
                      </a:r>
                      <a:r>
                        <a:rPr lang="de-DE" sz="1000" dirty="0"/>
                        <a:t>*x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45"/>
                  </a:ext>
                </a:extLst>
              </a:tr>
              <a:tr h="272587">
                <a:tc>
                  <a:txBody>
                    <a:bodyPr/>
                    <a:lstStyle/>
                    <a:p>
                      <a:r>
                        <a:rPr lang="de-DE" sz="1000" dirty="0" err="1"/>
                        <a:t>Float</a:t>
                      </a:r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Int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fac_v</a:t>
                      </a:r>
                      <a:r>
                        <a:rPr lang="de-DE" sz="1000" dirty="0"/>
                        <a:t>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fac_t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53688"/>
                  </a:ext>
                </a:extLst>
              </a:tr>
              <a:tr h="272587">
                <a:tc>
                  <a:txBody>
                    <a:bodyPr/>
                    <a:lstStyle/>
                    <a:p>
                      <a:r>
                        <a:rPr lang="de-DE" sz="10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Int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x-</a:t>
                      </a:r>
                      <a:r>
                        <a:rPr lang="de-DE" sz="1000" dirty="0" err="1"/>
                        <a:t>fac_t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fac_t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88468"/>
                  </a:ext>
                </a:extLst>
              </a:tr>
              <a:tr h="272587">
                <a:tc>
                  <a:txBody>
                    <a:bodyPr/>
                    <a:lstStyle/>
                    <a:p>
                      <a:r>
                        <a:rPr lang="de-DE" sz="10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Float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(1-fac_t)*x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fac_t</a:t>
                      </a:r>
                      <a:r>
                        <a:rPr lang="de-DE" sz="1000" dirty="0"/>
                        <a:t>*x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8132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EB10174-4180-44BB-A4B0-0A7371F69DDB}"/>
              </a:ext>
            </a:extLst>
          </p:cNvPr>
          <p:cNvSpPr txBox="1"/>
          <p:nvPr/>
        </p:nvSpPr>
        <p:spPr>
          <a:xfrm>
            <a:off x="1151620" y="546827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Möglichkeiten für die Aufteilung: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x = </a:t>
            </a:r>
            <a:r>
              <a:rPr lang="de-DE" dirty="0" err="1"/>
              <a:t>len</a:t>
            </a:r>
            <a:r>
              <a:rPr lang="de-DE" dirty="0"/>
              <a:t>(Datensatz)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fac_v</a:t>
            </a:r>
            <a:r>
              <a:rPr lang="de-DE" dirty="0"/>
              <a:t> = Parser Argument (--</a:t>
            </a:r>
            <a:r>
              <a:rPr lang="de-DE" dirty="0" err="1"/>
              <a:t>val</a:t>
            </a:r>
            <a:r>
              <a:rPr lang="de-DE" dirty="0"/>
              <a:t>-split)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fac_t</a:t>
            </a:r>
            <a:r>
              <a:rPr lang="de-DE" dirty="0"/>
              <a:t> = Parser Argument (--train-split)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8708BD9-218D-4B2F-BEEE-0871F3614465}"/>
              </a:ext>
            </a:extLst>
          </p:cNvPr>
          <p:cNvSpPr txBox="1"/>
          <p:nvPr/>
        </p:nvSpPr>
        <p:spPr>
          <a:xfrm>
            <a:off x="5688124" y="563156"/>
            <a:ext cx="2556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Datentyp: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-&gt; Ganzzahlig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Float</a:t>
            </a:r>
            <a:r>
              <a:rPr lang="de-DE" dirty="0"/>
              <a:t> -&gt; Intervall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5048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273645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Martix</a:t>
            </a:r>
            <a:r>
              <a:rPr lang="de-DE" dirty="0"/>
              <a:t>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3991E7-4904-4EF9-A6C7-5FCE469F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683568" y="1217641"/>
            <a:ext cx="2428902" cy="27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273645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Martix</a:t>
            </a:r>
            <a:r>
              <a:rPr lang="de-DE" dirty="0"/>
              <a:t>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3991E7-4904-4EF9-A6C7-5FCE469F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683568" y="1217641"/>
            <a:ext cx="2428902" cy="27082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2B6A56A-43F5-4E44-BEE9-46B34440EE10}"/>
                  </a:ext>
                </a:extLst>
              </p14:cNvPr>
              <p14:cNvContentPartPr/>
              <p14:nvPr/>
            </p14:nvContentPartPr>
            <p14:xfrm>
              <a:off x="1586325" y="1617290"/>
              <a:ext cx="1297080" cy="128124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2B6A56A-43F5-4E44-BEE9-46B34440EE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7325" y="1608290"/>
                <a:ext cx="1314720" cy="12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B32C0BC2-BDAE-40B4-9220-B56C517E61B0}"/>
                  </a:ext>
                </a:extLst>
              </p14:cNvPr>
              <p14:cNvContentPartPr/>
              <p14:nvPr/>
            </p14:nvContentPartPr>
            <p14:xfrm>
              <a:off x="1568685" y="2129930"/>
              <a:ext cx="811440" cy="85716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B32C0BC2-BDAE-40B4-9220-B56C517E61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0045" y="2121290"/>
                <a:ext cx="82908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5580E3F-2FE3-4C9C-A05A-E088F3052825}"/>
                  </a:ext>
                </a:extLst>
              </p14:cNvPr>
              <p14:cNvContentPartPr/>
              <p14:nvPr/>
            </p14:nvContentPartPr>
            <p14:xfrm>
              <a:off x="2149365" y="1609010"/>
              <a:ext cx="727920" cy="78912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5580E3F-2FE3-4C9C-A05A-E088F30528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0365" y="1600370"/>
                <a:ext cx="745560" cy="80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FCB0688C-A2F7-4A5C-945F-A9CEC3977783}"/>
              </a:ext>
            </a:extLst>
          </p:cNvPr>
          <p:cNvSpPr txBox="1"/>
          <p:nvPr/>
        </p:nvSpPr>
        <p:spPr>
          <a:xfrm>
            <a:off x="966283" y="3774994"/>
            <a:ext cx="282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Richtige Erkennung</a:t>
            </a:r>
          </a:p>
          <a:p>
            <a:r>
              <a:rPr lang="de-DE" dirty="0">
                <a:highlight>
                  <a:srgbClr val="FF0000"/>
                </a:highlight>
              </a:rPr>
              <a:t>Falsche Erkennung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182FAA3-940D-44C2-AECA-63D6A1CF30B4}"/>
              </a:ext>
            </a:extLst>
          </p:cNvPr>
          <p:cNvGrpSpPr/>
          <p:nvPr/>
        </p:nvGrpSpPr>
        <p:grpSpPr>
          <a:xfrm>
            <a:off x="1812575" y="1743245"/>
            <a:ext cx="833040" cy="1012680"/>
            <a:chOff x="1812575" y="1743245"/>
            <a:chExt cx="833040" cy="10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16E0FC2-B909-4030-B7CC-11267EC98BA8}"/>
                    </a:ext>
                  </a:extLst>
                </p14:cNvPr>
                <p14:cNvContentPartPr/>
                <p14:nvPr/>
              </p14:nvContentPartPr>
              <p14:xfrm>
                <a:off x="1812575" y="1743245"/>
                <a:ext cx="86760" cy="22860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16E0FC2-B909-4030-B7CC-11267EC98B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03935" y="1734605"/>
                  <a:ext cx="104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9BA0141-A0DE-42F8-922F-6011776ACABA}"/>
                    </a:ext>
                  </a:extLst>
                </p14:cNvPr>
                <p14:cNvContentPartPr/>
                <p14:nvPr/>
              </p14:nvContentPartPr>
              <p14:xfrm>
                <a:off x="1933175" y="1855205"/>
                <a:ext cx="77040" cy="1735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9BA0141-A0DE-42F8-922F-6011776ACA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24535" y="1846565"/>
                  <a:ext cx="9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A83EB57-6C24-4E2F-A726-A7BE0229A82F}"/>
                    </a:ext>
                  </a:extLst>
                </p14:cNvPr>
                <p14:cNvContentPartPr/>
                <p14:nvPr/>
              </p14:nvContentPartPr>
              <p14:xfrm>
                <a:off x="2044415" y="2037365"/>
                <a:ext cx="34920" cy="13140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A83EB57-6C24-4E2F-A726-A7BE0229A8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5775" y="2028365"/>
                  <a:ext cx="52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10640BEF-199E-4148-A8C1-62A58EE52D01}"/>
                    </a:ext>
                  </a:extLst>
                </p14:cNvPr>
                <p14:cNvContentPartPr/>
                <p14:nvPr/>
              </p14:nvContentPartPr>
              <p14:xfrm>
                <a:off x="2117495" y="2123405"/>
                <a:ext cx="56160" cy="14364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10640BEF-199E-4148-A8C1-62A58EE52D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08855" y="2114765"/>
                  <a:ext cx="73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4A9853AE-62D5-40F1-8D1A-2E41093133F1}"/>
                    </a:ext>
                  </a:extLst>
                </p14:cNvPr>
                <p14:cNvContentPartPr/>
                <p14:nvPr/>
              </p14:nvContentPartPr>
              <p14:xfrm>
                <a:off x="2314415" y="2199005"/>
                <a:ext cx="48600" cy="23616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4A9853AE-62D5-40F1-8D1A-2E41093133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05415" y="2190365"/>
                  <a:ext cx="66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309EC78-1F74-4DB6-953A-8C73B11A3697}"/>
                    </a:ext>
                  </a:extLst>
                </p14:cNvPr>
                <p14:cNvContentPartPr/>
                <p14:nvPr/>
              </p14:nvContentPartPr>
              <p14:xfrm>
                <a:off x="2419175" y="2390525"/>
                <a:ext cx="106560" cy="22608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309EC78-1F74-4DB6-953A-8C73B11A36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10175" y="2381525"/>
                  <a:ext cx="124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EAACE84-83AE-4E7D-AEBB-D86112E5A95B}"/>
                    </a:ext>
                  </a:extLst>
                </p14:cNvPr>
                <p14:cNvContentPartPr/>
                <p14:nvPr/>
              </p14:nvContentPartPr>
              <p14:xfrm>
                <a:off x="2571455" y="2480165"/>
                <a:ext cx="74160" cy="27576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EAACE84-83AE-4E7D-AEBB-D86112E5A9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62815" y="2471165"/>
                  <a:ext cx="918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174D193-5643-4CAA-8CDB-C96B0EC0C06B}"/>
              </a:ext>
            </a:extLst>
          </p:cNvPr>
          <p:cNvGrpSpPr/>
          <p:nvPr/>
        </p:nvGrpSpPr>
        <p:grpSpPr>
          <a:xfrm>
            <a:off x="1650575" y="2411765"/>
            <a:ext cx="486720" cy="446040"/>
            <a:chOff x="1650575" y="2411765"/>
            <a:chExt cx="48672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6ECA87FF-6693-4773-BFF7-D7E1F732F762}"/>
                    </a:ext>
                  </a:extLst>
                </p14:cNvPr>
                <p14:cNvContentPartPr/>
                <p14:nvPr/>
              </p14:nvContentPartPr>
              <p14:xfrm>
                <a:off x="1650575" y="2411765"/>
                <a:ext cx="151200" cy="10620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6ECA87FF-6693-4773-BFF7-D7E1F732F7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41935" y="2403125"/>
                  <a:ext cx="168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7EE2445-EB0B-4BA7-8E96-F807486D4090}"/>
                    </a:ext>
                  </a:extLst>
                </p14:cNvPr>
                <p14:cNvContentPartPr/>
                <p14:nvPr/>
              </p14:nvContentPartPr>
              <p14:xfrm>
                <a:off x="1660295" y="2457485"/>
                <a:ext cx="231480" cy="18432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7EE2445-EB0B-4BA7-8E96-F807486D40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51655" y="2448485"/>
                  <a:ext cx="249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F7FE7763-D080-4F17-9D14-A14007589D88}"/>
                    </a:ext>
                  </a:extLst>
                </p14:cNvPr>
                <p14:cNvContentPartPr/>
                <p14:nvPr/>
              </p14:nvContentPartPr>
              <p14:xfrm>
                <a:off x="1857215" y="2559005"/>
                <a:ext cx="146520" cy="22860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F7FE7763-D080-4F17-9D14-A14007589D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48215" y="2550365"/>
                  <a:ext cx="164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9143E5C8-1279-4B5E-A320-EDB7FC4BCFB7}"/>
                    </a:ext>
                  </a:extLst>
                </p14:cNvPr>
                <p14:cNvContentPartPr/>
                <p14:nvPr/>
              </p14:nvContentPartPr>
              <p14:xfrm>
                <a:off x="1946135" y="2542805"/>
                <a:ext cx="169200" cy="31500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9143E5C8-1279-4B5E-A320-EDB7FC4BCF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7135" y="2533805"/>
                  <a:ext cx="186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38323142-F392-45B8-A663-AB7D9D4C8FE4}"/>
                    </a:ext>
                  </a:extLst>
                </p14:cNvPr>
                <p14:cNvContentPartPr/>
                <p14:nvPr/>
              </p14:nvContentPartPr>
              <p14:xfrm>
                <a:off x="2077535" y="2632805"/>
                <a:ext cx="59760" cy="22176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38323142-F392-45B8-A663-AB7D9D4C8F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68535" y="2623805"/>
                  <a:ext cx="774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0C876B4-D4B9-4D78-B1BB-8209BC576DB3}"/>
              </a:ext>
            </a:extLst>
          </p:cNvPr>
          <p:cNvGrpSpPr/>
          <p:nvPr/>
        </p:nvGrpSpPr>
        <p:grpSpPr>
          <a:xfrm>
            <a:off x="2333495" y="1626965"/>
            <a:ext cx="522000" cy="535320"/>
            <a:chOff x="2333495" y="1626965"/>
            <a:chExt cx="522000" cy="5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EFBE940D-F4F3-48A7-917D-C73DE1BFE2C1}"/>
                    </a:ext>
                  </a:extLst>
                </p14:cNvPr>
                <p14:cNvContentPartPr/>
                <p14:nvPr/>
              </p14:nvContentPartPr>
              <p14:xfrm>
                <a:off x="2333495" y="1626965"/>
                <a:ext cx="122400" cy="30024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EFBE940D-F4F3-48A7-917D-C73DE1BFE2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24495" y="1618325"/>
                  <a:ext cx="140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7413646-2C7B-4B42-9AB7-BD4DF91ED480}"/>
                    </a:ext>
                  </a:extLst>
                </p14:cNvPr>
                <p14:cNvContentPartPr/>
                <p14:nvPr/>
              </p14:nvContentPartPr>
              <p14:xfrm>
                <a:off x="2425295" y="1702205"/>
                <a:ext cx="125280" cy="30132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7413646-2C7B-4B42-9AB7-BD4DF91ED4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16655" y="1693565"/>
                  <a:ext cx="142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997D962-E5C2-44AB-9ACF-37F24A66DEEB}"/>
                    </a:ext>
                  </a:extLst>
                </p14:cNvPr>
                <p14:cNvContentPartPr/>
                <p14:nvPr/>
              </p14:nvContentPartPr>
              <p14:xfrm>
                <a:off x="2527175" y="1851245"/>
                <a:ext cx="125640" cy="16488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997D962-E5C2-44AB-9ACF-37F24A66D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8175" y="1842245"/>
                  <a:ext cx="143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F6BECDD1-74DC-41D0-BB33-9BE9C8387734}"/>
                    </a:ext>
                  </a:extLst>
                </p14:cNvPr>
                <p14:cNvContentPartPr/>
                <p14:nvPr/>
              </p14:nvContentPartPr>
              <p14:xfrm>
                <a:off x="2587295" y="1934045"/>
                <a:ext cx="151920" cy="12024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F6BECDD1-74DC-41D0-BB33-9BE9C83877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78655" y="1925405"/>
                  <a:ext cx="169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9808E46F-3E21-470C-83DF-C83A373B5AD2}"/>
                    </a:ext>
                  </a:extLst>
                </p14:cNvPr>
                <p14:cNvContentPartPr/>
                <p14:nvPr/>
              </p14:nvContentPartPr>
              <p14:xfrm>
                <a:off x="2612855" y="2036285"/>
                <a:ext cx="242640" cy="12600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9808E46F-3E21-470C-83DF-C83A373B5A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03855" y="2027645"/>
                  <a:ext cx="26028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774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Graduierung von Fazialisparesen durch Methoden des Maschinellen Lernens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273645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Martix</a:t>
            </a:r>
            <a:r>
              <a:rPr lang="de-DE" dirty="0"/>
              <a:t>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3991E7-4904-4EF9-A6C7-5FCE469F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683568" y="1217641"/>
            <a:ext cx="2428902" cy="27082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2B6A56A-43F5-4E44-BEE9-46B34440EE10}"/>
                  </a:ext>
                </a:extLst>
              </p14:cNvPr>
              <p14:cNvContentPartPr/>
              <p14:nvPr/>
            </p14:nvContentPartPr>
            <p14:xfrm>
              <a:off x="1586325" y="1617290"/>
              <a:ext cx="1297080" cy="128124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2B6A56A-43F5-4E44-BEE9-46B34440EE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7325" y="1608290"/>
                <a:ext cx="1314720" cy="12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B32C0BC2-BDAE-40B4-9220-B56C517E61B0}"/>
                  </a:ext>
                </a:extLst>
              </p14:cNvPr>
              <p14:cNvContentPartPr/>
              <p14:nvPr/>
            </p14:nvContentPartPr>
            <p14:xfrm>
              <a:off x="1568685" y="2129930"/>
              <a:ext cx="811440" cy="85716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B32C0BC2-BDAE-40B4-9220-B56C517E61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0045" y="2121290"/>
                <a:ext cx="82908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5580E3F-2FE3-4C9C-A05A-E088F3052825}"/>
                  </a:ext>
                </a:extLst>
              </p14:cNvPr>
              <p14:cNvContentPartPr/>
              <p14:nvPr/>
            </p14:nvContentPartPr>
            <p14:xfrm>
              <a:off x="2149365" y="1609010"/>
              <a:ext cx="727920" cy="78912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5580E3F-2FE3-4C9C-A05A-E088F30528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0365" y="1600370"/>
                <a:ext cx="745560" cy="80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FCB0688C-A2F7-4A5C-945F-A9CEC3977783}"/>
              </a:ext>
            </a:extLst>
          </p:cNvPr>
          <p:cNvSpPr txBox="1"/>
          <p:nvPr/>
        </p:nvSpPr>
        <p:spPr>
          <a:xfrm>
            <a:off x="966283" y="3774994"/>
            <a:ext cx="282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Richtige Erkennung</a:t>
            </a:r>
          </a:p>
          <a:p>
            <a:r>
              <a:rPr lang="de-DE" dirty="0">
                <a:highlight>
                  <a:srgbClr val="FF0000"/>
                </a:highlight>
              </a:rPr>
              <a:t>Falsche Erkennung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182FAA3-940D-44C2-AECA-63D6A1CF30B4}"/>
              </a:ext>
            </a:extLst>
          </p:cNvPr>
          <p:cNvGrpSpPr/>
          <p:nvPr/>
        </p:nvGrpSpPr>
        <p:grpSpPr>
          <a:xfrm>
            <a:off x="1812575" y="1743245"/>
            <a:ext cx="833040" cy="1012680"/>
            <a:chOff x="1812575" y="1743245"/>
            <a:chExt cx="833040" cy="10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16E0FC2-B909-4030-B7CC-11267EC98BA8}"/>
                    </a:ext>
                  </a:extLst>
                </p14:cNvPr>
                <p14:cNvContentPartPr/>
                <p14:nvPr/>
              </p14:nvContentPartPr>
              <p14:xfrm>
                <a:off x="1812575" y="1743245"/>
                <a:ext cx="86760" cy="22860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16E0FC2-B909-4030-B7CC-11267EC98B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03935" y="1734605"/>
                  <a:ext cx="104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9BA0141-A0DE-42F8-922F-6011776ACABA}"/>
                    </a:ext>
                  </a:extLst>
                </p14:cNvPr>
                <p14:cNvContentPartPr/>
                <p14:nvPr/>
              </p14:nvContentPartPr>
              <p14:xfrm>
                <a:off x="1933175" y="1855205"/>
                <a:ext cx="77040" cy="1735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9BA0141-A0DE-42F8-922F-6011776ACA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24535" y="1846565"/>
                  <a:ext cx="9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A83EB57-6C24-4E2F-A726-A7BE0229A82F}"/>
                    </a:ext>
                  </a:extLst>
                </p14:cNvPr>
                <p14:cNvContentPartPr/>
                <p14:nvPr/>
              </p14:nvContentPartPr>
              <p14:xfrm>
                <a:off x="2044415" y="2037365"/>
                <a:ext cx="34920" cy="13140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A83EB57-6C24-4E2F-A726-A7BE0229A8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5775" y="2028365"/>
                  <a:ext cx="52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10640BEF-199E-4148-A8C1-62A58EE52D01}"/>
                    </a:ext>
                  </a:extLst>
                </p14:cNvPr>
                <p14:cNvContentPartPr/>
                <p14:nvPr/>
              </p14:nvContentPartPr>
              <p14:xfrm>
                <a:off x="2117495" y="2123405"/>
                <a:ext cx="56160" cy="14364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10640BEF-199E-4148-A8C1-62A58EE52D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08855" y="2114765"/>
                  <a:ext cx="73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4A9853AE-62D5-40F1-8D1A-2E41093133F1}"/>
                    </a:ext>
                  </a:extLst>
                </p14:cNvPr>
                <p14:cNvContentPartPr/>
                <p14:nvPr/>
              </p14:nvContentPartPr>
              <p14:xfrm>
                <a:off x="2314415" y="2199005"/>
                <a:ext cx="48600" cy="23616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4A9853AE-62D5-40F1-8D1A-2E41093133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05415" y="2190365"/>
                  <a:ext cx="66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309EC78-1F74-4DB6-953A-8C73B11A3697}"/>
                    </a:ext>
                  </a:extLst>
                </p14:cNvPr>
                <p14:cNvContentPartPr/>
                <p14:nvPr/>
              </p14:nvContentPartPr>
              <p14:xfrm>
                <a:off x="2419175" y="2390525"/>
                <a:ext cx="106560" cy="22608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309EC78-1F74-4DB6-953A-8C73B11A36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10175" y="2381525"/>
                  <a:ext cx="124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EAACE84-83AE-4E7D-AEBB-D86112E5A95B}"/>
                    </a:ext>
                  </a:extLst>
                </p14:cNvPr>
                <p14:cNvContentPartPr/>
                <p14:nvPr/>
              </p14:nvContentPartPr>
              <p14:xfrm>
                <a:off x="2571455" y="2480165"/>
                <a:ext cx="74160" cy="27576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EAACE84-83AE-4E7D-AEBB-D86112E5A9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62815" y="2471165"/>
                  <a:ext cx="918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174D193-5643-4CAA-8CDB-C96B0EC0C06B}"/>
              </a:ext>
            </a:extLst>
          </p:cNvPr>
          <p:cNvGrpSpPr/>
          <p:nvPr/>
        </p:nvGrpSpPr>
        <p:grpSpPr>
          <a:xfrm>
            <a:off x="1650575" y="2411765"/>
            <a:ext cx="486720" cy="446040"/>
            <a:chOff x="1650575" y="2411765"/>
            <a:chExt cx="48672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6ECA87FF-6693-4773-BFF7-D7E1F732F762}"/>
                    </a:ext>
                  </a:extLst>
                </p14:cNvPr>
                <p14:cNvContentPartPr/>
                <p14:nvPr/>
              </p14:nvContentPartPr>
              <p14:xfrm>
                <a:off x="1650575" y="2411765"/>
                <a:ext cx="151200" cy="10620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6ECA87FF-6693-4773-BFF7-D7E1F732F7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41935" y="2403125"/>
                  <a:ext cx="168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7EE2445-EB0B-4BA7-8E96-F807486D4090}"/>
                    </a:ext>
                  </a:extLst>
                </p14:cNvPr>
                <p14:cNvContentPartPr/>
                <p14:nvPr/>
              </p14:nvContentPartPr>
              <p14:xfrm>
                <a:off x="1660295" y="2457485"/>
                <a:ext cx="231480" cy="18432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7EE2445-EB0B-4BA7-8E96-F807486D40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51655" y="2448485"/>
                  <a:ext cx="249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F7FE7763-D080-4F17-9D14-A14007589D88}"/>
                    </a:ext>
                  </a:extLst>
                </p14:cNvPr>
                <p14:cNvContentPartPr/>
                <p14:nvPr/>
              </p14:nvContentPartPr>
              <p14:xfrm>
                <a:off x="1857215" y="2559005"/>
                <a:ext cx="146520" cy="22860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F7FE7763-D080-4F17-9D14-A14007589D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48215" y="2550365"/>
                  <a:ext cx="164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9143E5C8-1279-4B5E-A320-EDB7FC4BCFB7}"/>
                    </a:ext>
                  </a:extLst>
                </p14:cNvPr>
                <p14:cNvContentPartPr/>
                <p14:nvPr/>
              </p14:nvContentPartPr>
              <p14:xfrm>
                <a:off x="1946135" y="2542805"/>
                <a:ext cx="169200" cy="31500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9143E5C8-1279-4B5E-A320-EDB7FC4BCF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7135" y="2533805"/>
                  <a:ext cx="186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38323142-F392-45B8-A663-AB7D9D4C8FE4}"/>
                    </a:ext>
                  </a:extLst>
                </p14:cNvPr>
                <p14:cNvContentPartPr/>
                <p14:nvPr/>
              </p14:nvContentPartPr>
              <p14:xfrm>
                <a:off x="2077535" y="2632805"/>
                <a:ext cx="59760" cy="22176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38323142-F392-45B8-A663-AB7D9D4C8F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68535" y="2623805"/>
                  <a:ext cx="774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0C876B4-D4B9-4D78-B1BB-8209BC576DB3}"/>
              </a:ext>
            </a:extLst>
          </p:cNvPr>
          <p:cNvGrpSpPr/>
          <p:nvPr/>
        </p:nvGrpSpPr>
        <p:grpSpPr>
          <a:xfrm>
            <a:off x="2333495" y="1626965"/>
            <a:ext cx="522000" cy="535320"/>
            <a:chOff x="2333495" y="1626965"/>
            <a:chExt cx="522000" cy="5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EFBE940D-F4F3-48A7-917D-C73DE1BFE2C1}"/>
                    </a:ext>
                  </a:extLst>
                </p14:cNvPr>
                <p14:cNvContentPartPr/>
                <p14:nvPr/>
              </p14:nvContentPartPr>
              <p14:xfrm>
                <a:off x="2333495" y="1626965"/>
                <a:ext cx="122400" cy="30024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EFBE940D-F4F3-48A7-917D-C73DE1BFE2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24495" y="1618325"/>
                  <a:ext cx="140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7413646-2C7B-4B42-9AB7-BD4DF91ED480}"/>
                    </a:ext>
                  </a:extLst>
                </p14:cNvPr>
                <p14:cNvContentPartPr/>
                <p14:nvPr/>
              </p14:nvContentPartPr>
              <p14:xfrm>
                <a:off x="2425295" y="1702205"/>
                <a:ext cx="125280" cy="30132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7413646-2C7B-4B42-9AB7-BD4DF91ED4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16655" y="1693565"/>
                  <a:ext cx="142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997D962-E5C2-44AB-9ACF-37F24A66DEEB}"/>
                    </a:ext>
                  </a:extLst>
                </p14:cNvPr>
                <p14:cNvContentPartPr/>
                <p14:nvPr/>
              </p14:nvContentPartPr>
              <p14:xfrm>
                <a:off x="2527175" y="1851245"/>
                <a:ext cx="125640" cy="16488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997D962-E5C2-44AB-9ACF-37F24A66D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8175" y="1842245"/>
                  <a:ext cx="143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F6BECDD1-74DC-41D0-BB33-9BE9C8387734}"/>
                    </a:ext>
                  </a:extLst>
                </p14:cNvPr>
                <p14:cNvContentPartPr/>
                <p14:nvPr/>
              </p14:nvContentPartPr>
              <p14:xfrm>
                <a:off x="2587295" y="1934045"/>
                <a:ext cx="151920" cy="12024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F6BECDD1-74DC-41D0-BB33-9BE9C83877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78655" y="1925405"/>
                  <a:ext cx="169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9808E46F-3E21-470C-83DF-C83A373B5AD2}"/>
                    </a:ext>
                  </a:extLst>
                </p14:cNvPr>
                <p14:cNvContentPartPr/>
                <p14:nvPr/>
              </p14:nvContentPartPr>
              <p14:xfrm>
                <a:off x="2612855" y="2036285"/>
                <a:ext cx="242640" cy="12600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9808E46F-3E21-470C-83DF-C83A373B5A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03855" y="2027645"/>
                  <a:ext cx="26028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14:cNvPr>
              <p14:cNvContentPartPr/>
              <p14:nvPr/>
            </p14:nvContentPartPr>
            <p14:xfrm>
              <a:off x="5676660" y="2962680"/>
              <a:ext cx="360" cy="180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67660" y="2953680"/>
                <a:ext cx="18000" cy="19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6AF4A501-6970-4786-9F45-3A5E794F8C11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8849" t="15100" r="248" b="1903"/>
          <a:stretch/>
        </p:blipFill>
        <p:spPr>
          <a:xfrm>
            <a:off x="3496655" y="659276"/>
            <a:ext cx="4785044" cy="113227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91DF3E2-7E50-4923-8B7C-952C78A49A48}"/>
              </a:ext>
            </a:extLst>
          </p:cNvPr>
          <p:cNvSpPr txBox="1"/>
          <p:nvPr/>
        </p:nvSpPr>
        <p:spPr>
          <a:xfrm>
            <a:off x="3440325" y="1779662"/>
            <a:ext cx="4705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</a:rPr>
              <a:t>Quelle: Pic_1 Siehe Notizen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673DB9-47FA-4778-85F1-5149811A69B7}"/>
              </a:ext>
            </a:extLst>
          </p:cNvPr>
          <p:cNvSpPr txBox="1"/>
          <p:nvPr/>
        </p:nvSpPr>
        <p:spPr>
          <a:xfrm>
            <a:off x="3332720" y="2161486"/>
            <a:ext cx="5596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Statistik: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Sensitivität (Sens/R) = Wahrscheinlichkeit, mit der ein positives Objekt korrekt als positiv klassifiziert wird</a:t>
            </a:r>
          </a:p>
          <a:p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Spezifität (</a:t>
            </a:r>
            <a:r>
              <a:rPr lang="de-DE" sz="1000" dirty="0" err="1"/>
              <a:t>Spec</a:t>
            </a:r>
            <a:r>
              <a:rPr lang="de-DE" sz="1000" dirty="0"/>
              <a:t>)  = Wahrscheinlichkeit, mit der ein negatives Objekt korrekt als negativ klassifiziert wird</a:t>
            </a:r>
          </a:p>
          <a:p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Positiver Vorhersagewert (</a:t>
            </a:r>
            <a:r>
              <a:rPr lang="de-DE" sz="1100" dirty="0"/>
              <a:t>PPV</a:t>
            </a:r>
            <a:r>
              <a:rPr lang="de-DE" sz="1000" dirty="0"/>
              <a:t>) = Anteil der korrekt als positiv klassifizierten Ergebnisse anhand der Gesamtheit der als positiv klassifizierten Ergebnisse</a:t>
            </a:r>
          </a:p>
          <a:p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Negativer Vorhersagewert (</a:t>
            </a:r>
            <a:r>
              <a:rPr lang="de-DE" sz="1100" dirty="0"/>
              <a:t>NPV</a:t>
            </a:r>
            <a:r>
              <a:rPr lang="de-DE" sz="1000" dirty="0"/>
              <a:t>) = Anteil der korrekt als negativ klassifizierten Ergebnisse anhand der Gesamtheit der als negativ klassifizierten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Harmonisches Mittel (F-Maß) = (2*PPV*R) / (PPV+R)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 err="1"/>
              <a:t>Accuracy</a:t>
            </a:r>
            <a:r>
              <a:rPr lang="de-DE" sz="1000" dirty="0"/>
              <a:t> = Anteil aller Objekte, die korrekt klassifiziert wurden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7C35058D-5543-4821-8272-5061F08E3EA4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17588"/>
          <a:stretch/>
        </p:blipFill>
        <p:spPr>
          <a:xfrm>
            <a:off x="8072512" y="782636"/>
            <a:ext cx="927214" cy="1081398"/>
          </a:xfrm>
          <a:prstGeom prst="rect">
            <a:avLst/>
          </a:prstGeom>
        </p:spPr>
      </p:pic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F5A2024-1485-48F7-89FF-A76AA8D73BD0}"/>
              </a:ext>
            </a:extLst>
          </p:cNvPr>
          <p:cNvCxnSpPr/>
          <p:nvPr/>
        </p:nvCxnSpPr>
        <p:spPr>
          <a:xfrm>
            <a:off x="7956376" y="659276"/>
            <a:ext cx="0" cy="1283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51505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644</Words>
  <Application>Microsoft Office PowerPoint</Application>
  <PresentationFormat>Bildschirmpräsentation (16:9)</PresentationFormat>
  <Paragraphs>175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Caching</vt:lpstr>
      <vt:lpstr>Caching</vt:lpstr>
      <vt:lpstr>Aufteilen des Train und Validation Datensatzes</vt:lpstr>
      <vt:lpstr>Auswertung / Plots</vt:lpstr>
      <vt:lpstr>Auswertung / Plots</vt:lpstr>
      <vt:lpstr>Auswertung / Plots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94</cp:revision>
  <dcterms:created xsi:type="dcterms:W3CDTF">2016-03-30T09:52:44Z</dcterms:created>
  <dcterms:modified xsi:type="dcterms:W3CDTF">2021-11-24T17:08:32Z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