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4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notesSlides/notesSlide5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6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notesSlides/notesSlide7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35.xml" ContentType="application/inkml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2" r:id="rId6"/>
    <p:sldId id="267" r:id="rId7"/>
    <p:sldId id="284" r:id="rId8"/>
    <p:sldId id="299" r:id="rId9"/>
    <p:sldId id="287" r:id="rId10"/>
    <p:sldId id="288" r:id="rId11"/>
    <p:sldId id="289" r:id="rId12"/>
    <p:sldId id="290" r:id="rId13"/>
    <p:sldId id="292" r:id="rId14"/>
    <p:sldId id="293" r:id="rId15"/>
    <p:sldId id="294" r:id="rId16"/>
    <p:sldId id="295" r:id="rId17"/>
    <p:sldId id="297" r:id="rId18"/>
    <p:sldId id="298" r:id="rId19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5" autoAdjust="0"/>
    <p:restoredTop sz="94111" autoAdjust="0"/>
  </p:normalViewPr>
  <p:slideViewPr>
    <p:cSldViewPr showGuides="1">
      <p:cViewPr>
        <p:scale>
          <a:sx n="150" d="100"/>
          <a:sy n="150" d="100"/>
        </p:scale>
        <p:origin x="840" y="-162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13:29:2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4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0 656 24575,'2'-4'0,"0"0"0,-1 1 0,0-1 0,0 0 0,0 0 0,0-1 0,0 1 0,-1 0 0,0 0 0,0 0 0,0-7 0,0-7 0,32-243 0,-22 206 0,2 2 0,35-94 0,-40 129-63,-4 13-123,0-1 0,-1 1 0,0-1 0,0 0 0,-1 1 0,2-10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4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0 627 24575,'2'-3'0,"-1"1"0,1 0 0,-1-1 0,0 1 0,0-1 0,0 0 0,0 1 0,0-1 0,0 0 0,0-4 0,0 1 0,22-70 0,49-150 0,-56 192-11,0 2-1,3 0 1,0 1-1,39-47 0,-7 10-1295,-44 57-5519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5.3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1 766 24575,'48'-251'0,"-6"25"0,-31 182 0,2 0 0,2 1 0,23-44 0,-7 26-1365,-24 51-5461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1 294 24575,'11'-5'0,"1"-1"0,-2 0 0,1 0 0,-1-2 0,16-12 0,8-6 0,135-81 0,-100 65 0,-61 37 16,-1-1-1,0-1 1,0 1-1,10-14 1,4-3-1459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9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1 511 24575,'1'-1'0,"9"-10"0,9-12 0,12-15 0,11-14 0,10-10 0,9-1 0,8 3 0,2 5 0,-1 9 0,-9 10 0,-10 10 0,-10 8 0,-12 7 0,-8 6 0,-8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9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0 635 24575,'2'0'0,"3"-3"0,5-4 0,5-5 0,4-7 0,7-9 0,3-13 0,4-12 0,5-12 0,2-8 0,0-2 0,-2 4 0,-3 9 0,-6 13 0,-7 13 0,-6 11 0,-7 10-8191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0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0 874 24575,'5'-4'0,"-1"0"0,0-1 0,0 0 0,0 0 0,-1 0 0,0 0 0,0 0 0,0 0 0,0-1 0,-1 0 0,0 1 0,2-9 0,2-2 0,56-148 0,102-225 0,-151 364 0,2-1 0,0 2 0,2 0 0,1 1 0,0 0 0,2 2 0,0 0 0,26-20 0,-45 41 2,-1 0 0,0 0 0,0-1 0,0 1 0,0 0 0,1 0 0,-1 0 0,0-1 0,0 1 0,1 0 0,-1 0 0,0 0 0,0 0 0,1 0 0,-1-1 0,0 1 0,0 0 0,1 0 0,-1 0 0,0 0 0,1 0 0,-1 0 0,0 0 0,0 0 0,1 0 0,-1 0 0,0 0 0,1 0 0,-1 0 0,0 0 0,0 0 1,1 0-1,-1 1 0,0-1 0,0 0 0,1 0 0,-1 0 0,0 0 0,0 0 0,1 1 0,-1-1 0,1 12-1452,-3 0-5376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0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6 615 24575,'-1'-1'0,"0"-1"0,0 1 0,1-1 0,-1 1 0,1-1 0,-1 0 0,1 1 0,0-1 0,-1 1 0,1-1 0,0 0 0,0 1 0,0-1 0,0 0 0,1 1 0,-1-1 0,0 1 0,1-4 0,0 4 0,10-58 0,4-1 0,28-74 0,11-36 0,-40 119 3,9-44-1371,-21 83-5458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0 834 24575,'8'-19'0,"0"0"0,1 1 0,17-25 0,8-15 0,5-29 0,33-110 0,-22 55 0,-21 72 0,-17 42 0,0 0 0,11-47 0,-22 68-195,1 1 0,-1 0 0,1 0 0,1 0 0,-1 0 0,4-6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1 836 24575,'5'-3'0,"-1"-1"0,1-1 0,-1 1 0,0-1 0,0 0 0,-1 1 0,1-2 0,-1 1 0,0 0 0,-1-1 0,1 1 0,2-10 0,2-2 0,145-372 0,-27 59 0,-111 303-1365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13:29:2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3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0 458 24575,'4'-2'0,"-1"0"0,0 0 0,0-1 0,0 1 0,0-1 0,0 1 0,-1-1 0,1 0 0,-1 0 0,3-4 0,3-2 0,54-64 0,78-118 0,-97 129 0,-23 29 4,-16 25-232,1 0-1,0 0 1,0 0 0,1 1 0,10-12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4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1 334 24575,'3'-2'0,"7"-4"0,9-8 0,6-6 0,5-7 0,3-6 0,1-2 0,0 0 0,2 0 0,1 2 0,1 3 0,-2 7 0,-5 6 0,-5 4 0,-8 6 0,-7 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24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0 349 24575,'11'-6'0,"-1"0"0,-1-1 0,1-1 0,10-10 0,18-14 0,16-4 0,2 2 0,85-37 0,127-35 0,-212 82-1365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51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24575,'0'-4'0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2-14T12:59:04.572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2553 4273 0,'13'0'16,"14"0"0,-14 0-1,0 0 1,14 0 0,-14 0-1,0 0 1,1 0-1,12 0 17,0 0-17,-12 0 1,12 0-16,14 0 16,0 0-1,-14 0 1,-13 0-1,0 0 1,27 0 0,-13 0-1,39 0 1,-40 0 0,-13-13-1,1 13 1,12-13-1,-13-1 17,1 1-17,12 0 1,-13 0 0,14-1-1,-14 1 1,0 0-1,14 0 1,-14 0 0,0-14-1,14 14 1,-27 0 0,13-1-1,0 1 1,-13 0-1,0 0 17,0-14-17,0 14 1,0-13 0,0 12-1,0 1 1,-13 0-1,-14-14 1,1 14 0,-1-13-1,14 12 1,-13 1 0,12 0-1,1 0 1,-13-14-1,13 14 1,-1 0 15,1 0-15,0 13 0,-14-14-1,14 1 1,-13-13-1,12 12 1,1 1 0,-13 13-1,13 0 1,-1-13 0,-12 13-1,-14-13 1,27 13-1,0 0-15,-27-13 16,-13 13 15,0 0-15,0 13 0,0 0-1,27 0 1,13 0-16,-1 1 15,1-1 1,0 0 0,-13 14-1,12 26 1,1-14 0,13 1-16,-26 0 15,26-27 1,0 0-1,0 14 1,0-14 15,0 0-15,0 13 0,0-12-1,0 25 1,13-25-1,-13-1 1,0 0 0,13 0-1,0 1 1,1-14 0,-1 26-1,13-13 1,-13 14-1,1-14 1,-14 0 15,13 0-15</inkml:trace>
  <inkml:trace contextRef="#ctx0" brushRef="#br0" timeOffset="2019.11">8797 5199 0,'14'0'63,"-1"13"-63,13-13 16,-12 14-16,12-1 15,67 13 1,-54-13-1,1-13 1,-27 0 0,0 0 15,1-13-15,12 0-1,1 0 1,26-14-1,-14 1 1,-12 13 0,-1-1-1,-13 1 1,1 0 0,-1-14-1,0 14 1,0-13-1,0-14 1,-13 14 0,0-14-1,0 13 17,0 14-17,0-13-15,-13 13 16,0-14-1,-13 14 1,12-14 0,-12 14-1,13-13 1,-14 12 0,14 1-1,0 0 1,-14 13-1,14-13 1,-27 13 0,14 0 15,13 0-15,-53 13-1,26 13 1,13-12-1,14-1 1,0 0 0,0 0-1,-1 1 1,1-1 0,0 0-1,13 0 1,-13-13-1,0 27 1,-1-14 0,1 0-1,0 14 17,0-14-1,13 0-16,-14 14 1,1-14 0,0 0-1,0 14 1,13-14 0,0 0-1,0 0 1,0 0-1,0 1 1,13-1 0,13 13-1</inkml:trace>
  <inkml:trace contextRef="#ctx0" brushRef="#br0" timeOffset="6513.99">15068 5980 0,'13'26'63,"0"40"-48,-13-26-15,27 39 16,-14-39-1,-13-14 1,13 1-16,1 26 16,25-14-1,-25-25 1,12-1 0,27 0-1,-13 0 1,26 1-1,0-14 1,-13 0 0,-13 0-1,-1 0 1,1-27 0,26 14-1,-26-14 1,-14-25 15,1-28-15,-14 27-1,-13 0 1,0 0 0,-13-13-1,-1 13 1,1-39-1,0 79 1,0-1 0,-1 1-1,-38 0 1,-1 0 0,-13-1-1,39 1 16,1 13-15,12 0 0,-25 0-1,-14 13 1,40-13 0,-1 14-1,-25 12 1,25-13-1,1 1 1,0 12 0,0-13-1,-14 14 17,14-14-32,0 0 31,0 14-16,-1-27 1,14 13 0,0 0 15,-13-13-15,13 13-1,0 0 63,0 1 79,-13-14-157,13 13 15,-27 13 1,27-12-1</inkml:trace>
  <inkml:trace contextRef="#ctx0" brushRef="#br1" timeOffset="35004.18">8718 4207 0,'26'0'219,"14"13"-203,-13 0-16,-14 1 15,40-14 1,0 13 0,-14-13-1,-25 0 1,-1 0 0,13 0-1,-12 0 1,-1 0-1,13 0 1,-13-13 15,1-1-15,-1 14 0,0-13-1,0 0-15,1 13 16,12-13-1,-13-1 1,14-12 0,-14 13-1,0 13 1,-13-13 0,13-1 77,1 1-77,-1 0 0,0 0-1,0-1 1,1 1-1,-1 0 1,-13 0-16,13-1 16,-13 1-1,13-13 1,-13 13 0,0-1-1,0 1 1,13-13-1,-13 12 1,0 1 15,0 0-15,0 0-16,0-1 16,0 1-1,0 0 1,0 0-1,0 0 1,0-1 0,0 1-1,-13 0 1,0 0 0,0-1-1,0-12 1,13 13-1,-27-1 1,14-12 15,0 13-15,-14 0 0,14-1-1,0 1 1,0 0-1,-1 0 1,-12 13 0,13 0-1,-1 0 1,-12 0 0,-14-14-1,14 14 1,-1 0-1,14 0 1,-13 0 0,-1 0 15,14 14-15,0-14-1,-14 13 1,14 0-1,0 0 1,-14 1 0,14-1-1,0 0 1,0 0 0,-1 0-1,-12 14 1,13-14-1,-1 0 1,1 14 0,-13-1 15,26 1-15,-13-14-1,-1 13 1,14-12-1,-13-1 1,0 13 0,13-12-1,0 12 1,0-13 0,0 1-1,0 12 1,0-13-1,0 0 1,13 14 0,0-14-1,1 0 17,-1 14-17,0-27-15,-13 13 16,13 0-1,0 1 1,14-1 0,-14 0-1,14 0 17,-14 0-17,0 1 1,0-14-1,-13 13 95</inkml:trace>
  <inkml:trace contextRef="#ctx0" brushRef="#br1" timeOffset="38720.21">8824 6112 0,'13'0'31,"27"13"-16,-14 14-15,14 25 16,0-25 0,-27-1-1,0-12 1,0-1 0,1 0 15,-1 0-16,13 1 1,-13-14 0,1 0-1,-1 0 1,0 0 0,0 0-1,1 0 16,-1-27-15,0 14 0,0-40-1,14 26 1,-14-12 0,0-1-1,0-13 16,-13 40-15,14 0 0,-14-1-1,13 1 1,-13-13 0,0-27-1,0 13 1,-13 27-1,-1 0 1,1 0 0,0-1-1,0 1 1,0 0 0,-14 0-1,14-1 16,-14 14-15,14-13 0,0 13-1,0 0 1,-1 0 0,1 0-1,0 0-15,-13 0 16,12 0-1,-12 27 1,13-14 0,-1-13-1,1 26 1,0-26-16,0 14 16,-1-1 15,1 13-16,0-13 1,13 1 0,0-1 15,0 0-15,0 0-1,0 1 1,0-1-1,0 0 1,0 0 0,0 0-1,0 1 1,-13 12 0,13-13-1,0 1 16,0-1-15,0 0 0,0 0-1</inkml:trace>
  <inkml:trace contextRef="#ctx0" brushRef="#br1" timeOffset="51450.06">3029 6429 0,'14'0'31,"-14"-13"-16,13 0 1,-13 0 0,13-1-1,0 1 1,1-26 0,12 12-1,-13 14 1,1-27-1,-1 14 17,-13 12-32,13-12 15,0 0 1,0 12-16,-13 1 16,14 0-1,-1 0 1,-13-14-1,13 14 1,-13 0 0,0-14-1,0 14 1,13 13 0,-13-13-1,0-14 1,0 14-1,0 0 17,14-14-17,-14 14 1,13 0 0,-13 0-1,0 0 1,13-1-1,-13-12 1,13-27 0,1 26-1,-14 1 1,0 13 0,0 0-1,0-1 1,0 1-1,0-13 17,0 12-17,0 1 1,0 0 0,0 0-1,0-14 1,0-12-1,0 25 1,0 1 0,0 0-1,0 0 1,0-1 0,0 1-1,0 0 1,0 0 31,0 0-32,0-1 1,0 1 0,0 0-1,0 0-15,13 13 16,-13-27-1,0 14 1,0 0 0,0-14-1,0 14 1,0-13 0,0 12-1,0-12 1,0 13-1,0-14 17,0 14-17,0 0 1,-13-14 0,13 1-1,0 13 1,0-1-1,0-12 1,-14 13 0,14-1-1,0 1 1,0-13 0,0 12-1,0 1 1,0 0-1,0 0 32,-13 0-31,13-1 0,-13 1-1,0 0 1,13 0-1,-14 13 1,1-14 0,0-12-1,-14 13 1,14 13-16,0-27 16,0 14-1,0 13 1,-1-13-1,-12 0 17,13-14-17,-1 27 1,1-13 0,-13 0 15,12 13-16,1-14 1,0 14 0,0 0-1,0-13 1,-1 13 0,1 0-1,0 0 1,0 0 15,-1 0-15,1 0-16,-13 0 31,13 13-15,-1 1-1,1-14 1,0 13-1,-14 0 1,27 0-16,-13 1 16,-13 25-1,12 14 1,1-40 0,0 1-1,-13 12 16,12-13-31,1 27 32,0 13-32,-14-13 31,14 13-15,-13-14-1,12-26 1,1 40-1,-13 27 1,13-14 0,-14-13-1,27 0 1,-13-14 0,13 14-1,-13-13 1,13 53 15,0-54-15,0-12-1,0-1 1,0-13 0,0 14-1,0 26 1,13 13-1,13-13 1,-12 13 0,12-40-1,-26-12 1,13 12 0,14 1-1,-14 12 1,0 1-1,0 0 1,1-27 15,-1 0-15,-13 0 0,13 1-1,0 12 1,1-13-1,-14 1 1,13-1 0,0 13-1,0 1 1,0-14 0,14 13-1,-14-12 1,0-1-1,1-13 1,-1 13 15,13 0-15,-12 1 0,-1-14-1,13 0 1,-13 0-1,1 0 1,-1 0 0,0-14-1,0 1 1</inkml:trace>
  <inkml:trace contextRef="#ctx0" brushRef="#br1" timeOffset="54470.4">15055 3744 0,'0'13'47,"0"14"-31,0-1-16,0 27 15,0 0 1,0 26-1,0-13 1,0 14 0,0-14-1,0-26 1,0-1 0,0 67-1,-13-40 1,13 0-1,0-13 1,0 0 0,0 0-1,0-13 1,13-1 0,-13 14-1,0-39 1,13 25-1,-13-12 1,26 12 0,-12 14-1,-1-26 1,0 26 0,0-27-1,1 27 1,-14-13-1,13-27 1,0 0 0,0 14-1,-13-14 1,14 0 0,-1 14-1,0-14 16,0 0-15,0 0 0,1-13 46,-1-13-62,0 0 16,0 0-1,1-1 1,-1 1 0,0-13-1,0 13 1,14-14 0,-14 1-1,0-14 1,14-13-1,-14 40-15,-13 0 16,13-27-16,0-13 16,1 0-1,-1-13 1,-13 26 15,13-13-15,-13 14-1,13-28 1,1 15 0,-14-15-1,0 14 1,0 1 0,0-1-1,26 26 1,-26-13-1,26-12 1,-12 12 0,-1-26-1,0 13 1,-13 0 15,27 0-15,-27 13-1,13-13 1,0 27 0,0-14-1,-13 14 1,0-1 0,-13-12-1,0 25 1,0-12-1,-1 13 1,1-1 0,0 1-1,-14 0 1,-12 0 15,26 13-15,-14 0-1,-13 0 1,-13 0 0,1 0-1,25 0 1,1 0 0,-1 13-1,14 0 1,-14-13-1,1 13 1,0 1 0,12-1-1,1-13 17,0 0-17,-14 0 1,14 13-1,0 0 1,0 1 0,-1-1-1,1 0 1</inkml:trace>
  <inkml:trace contextRef="#ctx0" brushRef="#br2" timeOffset="67504.43">3717 4194 0,'14'0'32,"-1"0"-17,53 26 16,-13-13-15,-13 14 0,26-14-1,-40 0-15,1-13 16,26 0 0,-40 13 15,13-13-31,27 14 15,27 12 17,-1-13-17,-26-13 1,-40 0-16,0 0 16,14 0-1,-14 0 1,13 0-1,54-13 1,-54 13 0,27 0-1,-13-13 1,-14 0 0,-12 13-1,25 0 1,1 0-1,0 0 17,-1 0-17,1 0 1,-27 0-16,14 0 16,12 0-1,14 0 1,-13 0-1,26-14 1,-39 14 0,-1-13-1,-13 13 1,1 0 0,12-13-1,0 0 1,-12 0-1,-1 13 17,-13-14-17,13 1 17,0-13-17,1 12 1,-1-12-1,13 0 1,-12-14 0,-1 27-1,0-14 1,0 1 0,0-14-1,1 14 1,-1-1-1,-13 1 17,13 12-17,-13 1 1,0 0 0,0-14-1,0 14 1,0 0-1,0-13 1,0 12 0,0 1-1,0 0 1,-26 13 0,-27 0-1,13-27 1,14 27-16,-14-13 15,-13 0 17,0 13-17,-13 0 1,-13 0 0,26 0-1,26 0 1,1 0-1,-1 0 1,-12 0 0,-14 0-1,0 0 1,13 0 0,0 0-1,14 0 1,-14 0-1,-39 0 1,26 0 15,0 0-15,0 0 0,13 0-1,27 0-15,0-13 16,-14 13 15,1-14-15,-27 14-1,0-13 1,-26-13 0,39 26-1,14 0 1,12 0-1,1 0 1,0 0 15,-13 0-15,-1 0 0,-52 0-1,52 13 1,-26 0-1,27 14 1,-1-14 0,1 0-1,13-13 1,-1 27 0,-12-14-1,26 0 1,0 14-1,-13-14 1,13 13 0,0 1-1,0 12 1,0 1 0,13-13-1,-13-14 1,13 0-1,-13 0 1,13 14 0,14 12-1,-14 1 1,14 0 0,-14-27-1,13 0 1,-12 0-1,-1 1 1,-13-1 15,13 0-15</inkml:trace>
  <inkml:trace contextRef="#ctx0" brushRef="#br2" timeOffset="69376">7779 5252 0,'13'0'31,"0"0"-15,53 0-1,-13 0 1,0 0 0,13 0-1,-13 0 1,0-13 0,-26 0-1,-1-1 1,-13 1-1,1-13 1,-14 12 0,13 1-1,-13 0 17,13 0-32,-13-1 15,13-12 1,-13 13-1,0-14 1,0 14 0,0 0-1,0-27 1,-13 14 0,0-1-1,0 1 1,13 13-1,-14-1 1,1 1 0,-13-13-1,-1 12 17,-13 1-17,14 0 1,0-14-1,-1 27 1,1-13 0,-14 13-1,-13 0 1,27 0 0,-1 0-1,14 0 1,0 0-1,-14 0 17,-12 13-17,12 27 17,14 0-17,0-27 1,-1 0-1,14 1 1,0-1 0,-13 13-1,13 1 1,0 12 0,0 1-1,0-27 1,0 1-1,13 12 1,1-13 0,-1 0-1,0 14 1,0-27 15,1 13-15,-1 0-1,13 1 1,-13-1 0,1 0-1,12 0 1,1-13 0,-14 0-1,0 0 1,0 0-1</inkml:trace>
  <inkml:trace contextRef="#ctx0" brushRef="#br2" timeOffset="71504.37">9790 4948 0,'0'0'0,"0"-14"16,0 28 47,13 25-48,0-12-15,0 26 16,0 0-1,1-14 1,12 1 0,-26-27-16,13 1 15,1-14 1,12 13 15,-13 0-15,1 0-1,12-13 1,14 13 0,39 1-1,-39-14 1,-27 0 0,0 0-1,0 0 1,14-27-1,-14 14 1,14-13 0,-14 12-1,13-12 1,1-27 15,-1 26-15,-13-12-1,14-1 1,-14 0 0,0 14-1,1-14 1,-1 14 0,-13 13-1,0-1 1,0-12-1,-13 13 17,-1 13-17,1 0 1,-27-14 15,1 1-31,26 13 16,-80-40-1,27 27 1,26-13 0,14 26-1,-1 0-15,27-13 16,-13 13 0,0 0-1,-27-14 1,14 14-1,-1-13 1,1 13 0,-1 0-1,1 13 1,12 1 15,-12-1-15,13 13-1,0 40 1,-14-26 0,27-13-1,0-14 1,0 0 0,0 13-1,0-12 1,0-1-1,13 0 1,-13 0 109</inkml:trace>
  <inkml:trace contextRef="#ctx0" brushRef="#br2" timeOffset="91674.04">13097 6376 0,'26'0'47,"14"-13"-47,39 13 15,-12 0 1,25-13 0,1 13-1,-14 0 1,0-13 15,1 13-15,-27 0-1,13 0 1,-13 0 0,26 0-1,1 0 1,-1 13-1,0-13 1,-26 0 0,-39 0-1,-1 0 1,13-13 0,27-14-1,13 14 1,-26 0-1,-27 13 17,-13-13-1,13 13 0,1-27-31,-1 14 16,-13 0-1,13-1-15,0-25 16,1-1 0,-14 14-1,0 12 1,0-12 0,-14 13-1,14-1 1,-13 1 15,13-13-15,-13 13-1,0-1 1,-1 1 0,14 0-1,-13 0 1,-13-14-1,12 14 1,-25 0 0,-1-14-1,14 14 1,-14 0 0,0-14-1,14 27-15,-27-26 16,-26 13 15,12-14-15,14 14-1,1 13 1,12-13 0,-53 13-1,27-13 1,0 13-1,26 0 1,-26 0 0,13-14-1,0 14 1,-13 0 0,26 0-1,1 0 1,-1 14 15,-13-1-15,27 13-1,12-26 1,1 13 0,0-13-1,0 14 1,-14-1-1,14 0 1,0 0 0,-14 1-1,14-1 17,13 0-1,-13-13-16,13 13 1,-26-13 0,12 14-1,14-1-15,-13 0 16,0 0 0,-14 0-1,14 1 1,0-1 15,-14 13-15,14-12-1,0 12 1,0 0 0,13 1-1,0-14 1,0 27-1,0-14 17,0 1-32,0-14 15,13 0-15,0 27 16,0-27 0,1 14-1,-1-14 1,0 0-1,0 0 1,1 14 0,-1-14-1,13-13 1,-12 13 0,-1-13 15,26 27-16,-12-27 1,-1 0 15,-12 0-15</inkml:trace>
  <inkml:trace contextRef="#ctx0" brushRef="#br3" timeOffset="108087.89">3903 4842 0,'-14'13'16,"14"0"-1,0 53 1,-26 40 15,26-26-15,0-1 0,13 27 15,-13-53-16,0-13 1,0-14 0,0 14-1,0-1 1,0 14 0,-13 27-1,0-54 1,-1 1-1,1-14 1,13 0 0,-13 0-1,0 14 1,0-1 0,-1-13 15,1 27-16,0-13 1,13-1 0,0-13-1,0 0 1,0 14 0,0-14-1,0 14 1,0-14-1,0 0 1,13-13 0,0 26-1,1-12 1,-1-1 0,0 13-1,0-12 16,0-1-15,-13 0 0,14 0-1,-1 1 1,0-1 0,0 13-1,1-13 1,-1 1-1,0-14 1,0 13 0,1 0-1,12 14 1,0-14 0,14 0-1,0 0 16,0 1-15,-1-14 0,27 0-1,-26 13 1,0 0 0,13-13-1,0 0 1,-1 0-1,1-13 1,-13 13-16,-13 0 16,12-13-1,1-1 1,26 14 0,-13-26-1,0 26 16,26 0-15,14 0 0,-14 13-1,-39-13 1,0 0 0,-27 0-1,0 0 1,0 0-1,27 0 1,-27 0 0,0-13-1,1 13 1,12 0 0,-13-13-1,1-1 16,-1 1-15,-13 0 0,13 0-1,0-1 1,14-25 0,-14-1-1,13-13 1,-12 0-1,-1 14 1,-13-14 0,13 13-1,-13 0 1,0 1 0,13-54-1,-13 40 1,27 0 15,-14 0-15,-13 0-1,0 40 1,0-13 0,0 12-1,-13-25 1,13 12-1,0 1 1,-13-1 0,13 1-1,-14 13 1,14-27 0,-13 27-1,13 0 1,-13-1 15,13 1-15,-27-13-1,14 12 1,13 1 0,0-13-1,0 12 1,0 1-1,-13 0 1,13 0 0,0-14-1,0 1 1,0 13 0,0-1-1,0-12 16,0 13-15,0-1 0,-13-12 15,13 13-15,-13 13-1,13-13 1,-14 13-1,1-14 17,0 14-32,0-13 15,-1 0 1,-12 0 0,13-1-1,-1 1 16,-12 0-15,13 13 0,-14-13-1,14-1 1,-13 1 0,-14 0-1,0-13 1,27 12-1,-13 1 1,12 13 0,-52-13-1,0 13 1,13 0 0,27 0-1,-27 0 1,0 0 15,-40 13-15,27 14-1,-13-14 1,13 13 0,-1-13-1,28 1 1,25-14-1,1 13 1,-13-13 0,13 0-1,-1 0 1,1 0 0,0 0-1,0 0 1,-27 0 15,27 0-15,0 0-1,-14-13 1,1 13 0,12 0-1,1 0 16,0-14-15</inkml:trace>
  <inkml:trace contextRef="#ctx0" brushRef="#br3" timeOffset="110179.71">7818 4273 0,'14'0'16,"-1"0"31,0 0-31,0 0-16,14 0 15,-14 0 1,40 0-1,0 0 1,-27-13 0,-12-14-1,-1 14 1,13-13 0,1-14-1,-1-13 1,-13 40-1,1 13-15,-1-27 16,0 14 15,-13 0-15,13-14 0,1 14-1,-14-13 1,13-1-1,0 14 1,-13 0 0,0 0-1,13-1 1,-13 1 0,0 0-1,0-27 1,-13 14-1,0 13 1,0-1 15,-27-12-15,27 13 0,-27-1-1,-13 1 1,-26-27-1,26 40 1,-13 0 0,26-13-1,0 13 1,14 0 0,13 0-1,-54 0 1,41 0-1,-1 13 1,14 1 15,-26-1-15,-1 53 0,13 0-1,1-26 1,13 26-1,13-13 1,13 13 0,27 0-1,-1-13 1,1-13 0,-27-27-1,14 0 1,-14 1-1,13 12 17,-12-26-17,12 0 1,14 0 0,-27 0-1</inkml:trace>
  <inkml:trace contextRef="#ctx0" brushRef="#br3" timeOffset="111778.31">10028 3678 0,'0'-14'16,"-14"14"31,-12 0-32,-40 40 1,0-13 0,39-14-1,1 0 1,26 0 0,-13 14-1,13-1 1,0 14-1,-14-27-15,14 14 16,0-1 0,0 1-1,14 25 17,12-12-17,67 26 1,-40-39-1,-1-1 1,-12-13 0,-13 1-1,-14-1 1,0 0 0,40 0-1,-13-13 1,-1 0-1,-12 0 1,-1-13 0,-12 0-1,-1 0 17,0-14-17,13-12 1,1-1-1,-14-26 1,14 13 0,-27-13-1,13 26 1,0 0 0,-13 27-1,-13-27 1,-27 27-1,-13-27 1,-13 27 0,40 0-1,12 0 17,1 13-32,-27 0 15,-26 0 1,-26-14-1,26 14 1,39 0 0,14 0-1,13 14 79</inkml:trace>
  <inkml:trace contextRef="#ctx0" brushRef="#br3" timeOffset="113462.28">7713 5874 0,'0'13'47,"0"13"-32,0 41 1,0-1 0,26-27-1,1 1 1,12 0 0,14-1-1,0-25 1,-53-1-16,27-13 15,-14 13 1,13-13 0,1 0-1,-1 0 17,-13 0-17,53 0 1,-39 0-1,-1-13 1,-12-14 0,-1 14-1,0-40 1,0-13 0,1 0-1,-14 26 1,0 1-1,0-1 1,0 0 0,0 27-1,0 0 1,-27-14 15,1 14-15,-1-13-1,-26 12 1,14 1 0,-28 0-1,28 13 1,-14 0 0,0 0-1,13 0 1,14 13-1,13 0 1,-1 14 0,1-14-1,13 14 1,0-14 140,0 0-140</inkml:trace>
  <inkml:trace contextRef="#ctx0" brushRef="#br3" timeOffset="114908.07">10014 5821 0,'0'0'0,"14"13"62,-14 14-46,-14-1-16,1 67 16,-13-54-1,13 1 16,13-27-15,0 0-16,0 1 16,0-1-1,0 13 1,-14 14 0,14-14-1,0-12 1,0-1-1,14 0 1,-1 0 0,0 1-1,13 12 1,-12-13 0,65 14-1,-13-14 16,-13-13-15,-26 0 0,-14 0-1,-13-26 1,26-14 0,-12-13-1,-14-13 1,26 13-1,-26 0 1,0-13 0,13 13-1,-13 13 1,0 14 0,-13-1-1,0 14 16,-14 0-15,14-14 0,-13 27-1,12 0 1,-25 0 0,12 0-1,-12 14 1,12-1-1,1 13 1,12-12 0,1-1-1,-13 0 1,12 0 0,1 0-1</inkml:trace>
  <inkml:trace contextRef="#ctx0" brushRef="#br3" timeOffset="119623.46">13031 5120 0,'0'13'0,"13"0"15,53 14 1,-13-1 0,0 1-1,0-1 16,0-13-15,-14 0-16,1 1 16,40-1-1,-28 0 1,1-13 0,-13 0-1,13 0 1,0-13-1,13 13 1,-13-13 0,-40 13-1,0 0 17,1 0-32,12-14 31,1 14-16,-1 0-15,0 0 32,-12 0-17,12-13 610,1 0-625,39 0 16,-53-14 0,13 14-1,1 13 1,-14-26-1,14 12 17,-14 1-17,0-13 1,0 12 0,14 1-1,-14 0 1,0 13-1,14-26 1,-14 12 0,0 1-1,0-13 1,1-1 0,12 1-1,-13 12 1,-13 1-1,13-13 17,14-1-17,-14 14 1,0-27 0,14-13-1,-14 1 1,0-1-1,1-40 1,-1 27 0,0 13-1,0 0 1,0 13 0,-13-13-1,0 27 1,0 0-1,0 12 1,0-12 15,0 13-15,0-1 0,0 1-1,0-26 1,0 12-1,0-13 1,-13 14 0,0 13-1,0-27 1,13 27 0,-13 0-1,-1-40 1,1 26-1,0 14 1,0-14 15,13 14-15,-27 0 0,14-13-1,0 26 1,-14-14-1,14 1 1,0-13 0,-14 12-1,14 1 1,-27 0 0,27 0-16,-26-1 15,-1 1 1,13 0-1,-26-13 1,14 26 15,-1-14-15,0 1 0,27 13-1,-13-13 1,-14 0-1,-13 13 1,-13-14 0,13 1-1,0 13 1,-13 0 0,26 0-1,14 0 1,-27 0-1,0 13 1,0-13 15,-53 0-15,80 0 0,13 0-1,-1 0 1,-25 0-1,-1 0 1,-26 0 0,53 0-1,-1 14 1,1-1 0,-13 0-1,12 0 1,1 14 15,13-14-31,-26 0 31,13 14-15,13-14 0,-14 40-1,1-13 1,13 12-1,-13-25 1,0 26 0,-14-27-1,14 14 1,0 13 0,-14-40-1,27 0 1,-13 14-1,13 13 1,0-1 15,-26 14-15,12 0 0,-12 0-1,26 13 1,0 0-1,0-13 1,0-13 0,0 13-1,0 13 1,0-26 0,-13 12-1,-1 1 1,14 0-1,0 0 1,0-40 0,0 14-1,14-1 17,-14 1-17,26 13 1,-26-14-1,13-26-15,-13 26 16,0-12 0,27 12-1,-27-13 1,13 1 0,0 12-1,0-26 1,1 0 62,-1 0-62,13 0-1,-12 0-15,-1 0 16,0 0-1,0 0 17,1 0 77,-14 13 47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2-14T13:13:53.76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5596 6839 0,'0'27'47,"13"26"-47,14 0 15,65 185 1,-52-79 0,0-54-1,-14-25 17,-13-27-17,14 13 1,-14 27-1,13 26 1,-12-53 0,-1-13-1,-13 0 1,0-27 0,0-13-1,0 0 1,0 27-1,-27 26 1,14-13 0,0-26-1,13-1 17</inkml:trace>
  <inkml:trace contextRef="#ctx0" brushRef="#br0" timeOffset="911.95">5728 8096 0,'0'13'32,"13"-13"-17,1 27-15,12 52 16,-13-13 15,14 1-15,-14-14-1,14-1 1,-14-25 0,0-14-1,0-13 173,0-13-173,27-27-15,-13 14 16,39-54 0,-27 41-16,1-27 15,0 13 1,-14 13 0,-26 27-1</inkml:trace>
  <inkml:trace contextRef="#ctx0" brushRef="#br0" timeOffset="2540.92">10517 6826 0,'13'0'62,"1"27"-62,-1-1 16,0-13-16,-13 14 15,40 132 1,-14-1 0,1 1 15,-14 0-16,-13-53 1,0 0 0,-27-27-1,14-26 1,-26 26 0,-14-26-1,26-26 1,1-1-1,-1 0 1,14-12 0,-13-1-1,-1 13 1,1-12 0,12-1-1,1 0 16,0 0-15</inkml:trace>
  <inkml:trace contextRef="#ctx0" brushRef="#br0" timeOffset="3351.77">10253 8057 0,'13'13'47,"0"13"-31,-13 1-16,0 52 15,0-13 16,0 0-15,0-13 0,0-39-1,13-14 110,1 0-93,12-14-17,14 1-15,-14 0 16,1 0-1,-14-1 1,0 14 0,27 0-1,-27 0 1</inkml:trace>
  <inkml:trace contextRef="#ctx0" brushRef="#br0" timeOffset="4661.34">12885 6826 0,'-13'53'63,"-13"13"-63,-14 14 15,-13 26-15,-26 79 16,-1-27 0,40-52-1,27-40 1,-13 1 15,13 12-15,-1-13-16,-12 0 15,13 0 1,-1-13 0,1-26-1,13 12 1,-13 14-1,13-39 1,0-1 0,0 13-1,0-12 1,0-1 0,0 13-1,0-13 1</inkml:trace>
  <inkml:trace contextRef="#ctx0" brushRef="#br0" timeOffset="5967.76">12211 8136 0,'0'26'62,"13"1"-62,0-1 16,0 27-1,14-13 1,-14 0 0,0-27-1,0 0 1,1 14 0,-1-14-1,0 0 1,0-13 31,0-13 93,-13 0-124,14 13-16,-1-27 16,0-26-1,0 0 1,14 0-1,-14 14 1,0 25 15,1 1-15</inkml:trace>
  <inkml:trace contextRef="#ctx0" brushRef="#br0" timeOffset="6829.67">12502 8149 0,'26'0'94,"-26"-13"-78,13 13-16,0-27 31,1 14-15,-1 13-1,-13-13 1,13 13-1,0 0 1,1-26 0,-1 26-1,0 0 1</inkml:trace>
  <inkml:trace contextRef="#ctx0" brushRef="#br0" timeOffset="10581.68">15544 6866 0,'-13'0'15,"0"0"1,0 0 0,-14 0-1,-13 13 1,1 14 15,12-14-15,1 0-1,13 0 1,-1 1-16,-12-1 16,-40 13-1,39 1 1,1-1 0,13 1-1,-1-14 1,1 0-1,13 14 1,-13-14 0,0 0-1,13 13 17,-27 1-17,14-14 1,0 0-1,13 14 1,-13-1 0,13-13-1,0 14 1,0 26 0,13-13-1,0-1 1,-13-26-16,0 1 15,0 12 1,0-13 15,0 1-15,0 12 0,0-13 15,13 1-16,0 12 1,1-26 0,12 13-1,27 0 1,13-13 0,-26-26-1,26 0 1,13-27-1,-12 39 1,-28-12 0,27-14-1,-13-26 1,-26 13 0,-1-13 15,-13 40-31,1-14 15,-1-13 1,0 27 0,-13 12-1,0 1 1,0 0 0,0 0-1,0-1 16,0 1-15,-26 0 0,12 13-1,1 0 1,0 0 0,0-13 15,0 13-16,-1 0 1,1 0 0,13-14 15,-13-12 0,0 13-15,-1 13 15,14-13-15,-13-1 31,0 14-16,13-13-16</inkml:trace>
  <inkml:trace contextRef="#ctx0" brushRef="#br0" timeOffset="12719.66">12607 6032 0,'-26'-13'31,"13"13"-15,-14-13-1,1 13 1,13-13 0,-1 13-1,-12-13 1,-1-1 0,-26-12-1,27 26-15,-27 0 16,-13-27-1,40 27 1,12 0 0,1 0-1,-13 0 1,-14 0 0,-53 14 15,67-1-16,-27 13 1,13-12 0,1 12-1,12-13 1,1 14 0,-1-1-1,14-13 1,-13 1-1,12-1 1,1 13 0,13-12-1,-26-1 1,26 0 0,-14 13-1,14-12 16,0-1-15,0 13 0,14 14-1,39 26 1,26 0 0,-13-39-1,-13-14 1,0 0-1,-13 1 1,12-14 0,15 0-1,12-27 1,-13 14 0,-26 0-1,26-14 16,-26 1-15,13-1 0,-40 14-1,0 0 1,0 0 0,0-14-1,1 14 1,-1-14-1,0 14 1,0-13 0,14 12-1,-27 1 1,0-13 0,0 13-1,0-1 16,0 1-15,0 0 0,0 0-1,0-1 1,0 1 0</inkml:trace>
  <inkml:trace contextRef="#ctx0" brushRef="#br0" timeOffset="14885.69">9419 6694 0,'-13'13'16,"-40"14"-1,27-1 17,12-13-17,1 1 1,-13-1 0,-1 0-16,-39 27 15,0 13 1,-13-27-1,26 1 1,0-14 0,26 13-1,14-13 1,-13 27 0,-41 0-1,14 13 1,27 0-1,13-27 17,0-13-17,-1 1 1,-12 25 0,-1 14-1,14-13 1,0-14-1,13-12 1,0-1 0,0 13-1,-13-13 1,13 1 0,0-1-1,0 0 16,13 0-15,0 14 15,27-1-15,-27 1 0,14-14-1,-14 0 1,0 0-1,13 1 1,-12-14 15,-14 13-31,13-13 16,27 13 0,-14 0-1,-13-13 1,1 0-1,12 0 1,14-13 15,-1 13-31,14-26 16,13-14 0,-26-13-1,0-13 1,26 0-1,-40 39-15,27-26 16,0-26 0,-13 0-1,-14 26 1,14 0 0,-13 0-1,-14 0 1,13 13-1,-13-13 17,1 27-17,-14 13 1,0-1 0,0-12-1,13 13 1,-13 0-1,-13 13 17,-14 0-17,14 0 1,-40 0 0,-13 0-1,26 0 1,27 0-16,0 0 15,0 0 64</inkml:trace>
  <inkml:trace contextRef="#ctx0" brushRef="#br0" timeOffset="18623.64">7355 4934 0,'14'-13'16,"-14"0"46,-27 13-46,-39 0-16,13 0 16,13 0-16,-26 0 15,0 13 1,13-13-1,-26 13 1,-1 1 0,-12-1-1,39 13 17,27-26-17,12 0 1,1 14-1,0-14 1,-14 0 0,14 0-1,0 0 1,-14 13 0,14-13-1,0 0 1,-13 13-1,12-13 1,1 0 0,0 0-1,0 0-15,-1 0 32,1 0-17,0 0 1,0 0-1,-14 0 1,14 0 0,0 0-1,0 13 1,-1-13 0,1 0-1,13 14 1,-13-1-1,-14-13 1,27 13 0,-13 0-1,13 0 17,0 14-17,0-14 1,0 27-1,0-27 1,13 0 0,14 14-1,-14-14 1,14 0 0,-1 0-1,27 1 1,-13-1-1,13-13 1,-40 0 0,0 13-1,27-13 1,-1 13 15,28-13-15,-15 0-1,28 0 1,-14 0 0,-13 0-1,0 0 1,-27 0 0,1 0-1,-14-13 1,13 0-1,1 0 1,-1-14 0,27 14-1,0 0 1,13-14 15,0 14-15,-39-13-1,-14 26-15,0-27 16,1 14 0,12 0-1,-13-14 1,0 14 0,1 0-1,-1-14 1,0 14-1,-13 0 1,13 0 0,-13-1-1,0 1 79,-13 13-78,-13-13-16,26 0 15,-14-1 1,1 1 0,-13 0-1,13 13 1,13-13 15</inkml:trace>
  <inkml:trace contextRef="#ctx0" brushRef="#br0" timeOffset="20883.52">3149 6826 0,'0'0'0,"-14"0"0,-12 0 16,-1 0-16,-26 13 15,-13 14 16,40-14-31,-27 40 16,0 0 0,13-13-1,14-27 1,-1 27 0,-25-1-1,38 1 1,-25 13-1,12-13 1,14-14 0,-14-13-1,1 27 1,0 13 0,-1 0-1,-13 0 16,27-40-15,0 0 0,0 14-1,-14-14 1,27 13 0,0-12-1,0 12 1,0-13-1,13 0 1,1 14 0,-1 13-1,27-14 1,13 1 0,-14-14-1,-12 13 16,-1-26-15,-13 13 0,14-13-1,26 0 1,-27-26 0,14 0-1,26-41 1,-13 28-1,0-1 1,0-26 0,-14 26-1,14-26 1,-13-13 0,-13 12-1,-14 15 16,13 12-15,-13-13 0,14 0-1,-1-13 1,1 39 0,-27 14-1,0 0 1,13-13-1,14-1 1,-27 14 0,13-14-1,-13 14 1,0-13 15,0 12-15,0 1 15,0 0-15,0 0-1,-13 13 1,-14-13 0,14 13-1,0 0 1,13-14-1,-27 14 1,-13-13 0,14 13-1</inkml:trace>
  <inkml:trace contextRef="#ctx0" brushRef="#br0" timeOffset="22944.18">2236 3717 0,'-27'0'47,"-26"0"-31,-26-13-16,-67-13 15,-12-14 17,39-13-17,26 27 1,-26 12 0,-53-12-1,119 13 1,27-1-1,-14 41 64,13-27-79,1 26 15,0-12-15,-41 39 16,14 13-1,27 0 17,13-13-17,13 13 1,0-53-16,0 0 16,0 54-1,0-28 1,0 1-16,-13-14 15,13 14 1,0-13 0,13-1-1,0 0 1,0-26 0,14 14-1,26-1 1,13 0 15,13 0-15,-26 1-1,26 12 1,-26-13 0,27 0-1,-1-13 1,1 0-1,-28 0 1,1 0 0,-26 0-16,-1 0 15,14 0 1,13 0 0,0 0-1,13-13 1,-40 0 15,1 0-15,-1 0-1,1-1 1,-14-12 0,13-1-1,-12-12 1,12-27-1,-13 39 1,14-13 0,-14 27-1,0-13 1,14-14 0,-14-13-1,13 0 1,1 0-1,-1 14 17,-12 25-17,-1-12 1,0 13 0,-13-14-1,13 14 1,-13 0-1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51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24575,'0'-4'0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13:29:3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2-14T16:15:46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2387 4986 0,'21'0'16,"-21"21"-16,21-21 15,0 0-15,0 21 16,0-21-16,0 0 16,21 21-16,-21 0 15,0-21 1,20 0 0,1 0-1,0 0-15,0 0 16,0 0-16,21 0 15,0-21-15,-1 0 16,1 21-16,-21-21 16,0 21-16,0-21 15,0 21-15,0 0 16,-1-21-16,1 21 16,0 0-16,21 0 15,-21-21-15,21 21 16,0 0-16,-22 0 15,-20 0 1,0 0-16,0 0 16,0 0-16,21-21 15,0 21-15,21 0 16,0 0-16,-21-21 16,-1 21-16,22 0 15,-42 0 1,0 0 78,-21 21-94,63-21 15,-21 0-15,0 0 16,20 21-16,-20-21 15,0 0-15,-21 0 16,21 0-16,0 0 16,-42 21-16,21-21 15,0 0 1,0 0-16,0 0 16,0 0-16,0 0 15,0 0-15,-1 0 16,1 0-16,0 0 15,0 0 1,0 0 0,0 0-16,0 0 15,0-21 63,-21 0-78,0 0 16,0 0-16,0 0 16,0 0-1,0 0-15,-21 0 16,21 0 0,-21 21-1,0-21-15,21 1 16,-21 20-16,0-21 15,0 21 1,0-21 0,-20 0-16,20 21 15,-21-21-15,0 0 16,21 21-16,0-21 16,0 0-16,0 21 15,-21 0-15,21-21 16,-42 0-16,22 21 15,-1 0-15,21 0 16,-21 0-16,0 0 16,0 0-16,0-21 15,21 21-15,-21-21 16,1 21-16,20-21 16,0 21-16,0 0 15,0 0 1,0 0-16,-21 0 15,-21 0-15,0 0 16,21 0-16,1 0 16,-22 0-16,21 0 15,0 0-15,0 21 16,0-21-16,21 21 16,0-21-16,-21 0 15,1 0-15,20 0 16,-21 0-16,0 21 15,0-21 1,0 0-16,0 21 16,-21 0-16,43-21 15,-22 0-15,21 0 16,-21 21-16,21 0 16,0-21-16,0 0 15,0 21 1,0-21-1,0 0 1,0 0-16,21 21 0,-21-21 16,0 0-1,0 0 1,0 0-16,1 0 16,-1 0-1,0 0-15,0 21 16,0-21-1,0 21 1,0-21-16,0 0 0,0 0 16,0 0-16,0 21 15,0-21-15,0 0 16,0 0 0,21 20-1,-21-20-15,0 0 16,1 0-1,20 21-15,0 0 16,0 0 78,0 21-94,0-21 15,0 0-15,0 0 16,0 0 0,0 0-16,20-21 15,1 0 1,0 0 15,0 0 0</inkml:trace>
  <inkml:trace contextRef="#ctx0" brushRef="#br0" timeOffset="3421.74">5277 4672 0,'21'0'32,"0"0"-17,-21 21 32,0 0-47,0 0 16,-21-21-1,0 20-15,0-20 16,0 0-16,21 21 16,-21-21-16,21 21 15,-21-21-15,0 0 16,0 0-1,0 21 1,0-21 0,0 0-1,21 21 48,21 0-48,-21 0 1,21-21-16,-21 21 16,42-21-16,-21 21 15,0-21 1,0 0 62,0 21-62,-21 0-1,21-21 1</inkml:trace>
  <inkml:trace contextRef="#ctx0" brushRef="#br0" timeOffset="4500.1">5486 4776 0,'-21'0'31,"0"0"32,21 21-63,-21-21 15,21 21-15,0 0 16,0 0 15,0 0-31,21 0 31,0-21-31,0 0 16,0 21-16,0-21 16,0 0-1,0 0 1,0 0 0,0 0-1,-21-21 16,21 21-31,0-21 16,-21 0 0,0 0-1,0 0 1,-21 0 0,0 21-1,21-21-15,-21 0 16,0 21 31,0 0-16,0 0-15</inkml:trace>
  <inkml:trace contextRef="#ctx0" brushRef="#br0" timeOffset="5721.63">6031 4714 0,'0'-21'16,"-21"0"15,0 21-16,0 0 1,0 0 15,0 0-15,0 21 0,0 0-1,0 0 1,21-1-16,-21-20 15,21 21-15,0 0 32,0 0-17,0 0 1,0 0-16,0 0 16,0 0-1,21-21 1,0 21-1,0-21 1,0 0-16,0 21 16,0-21-1,0 0 1,0 0 0,0 0-1,-21-21-15,21 21 16,-21-21-16,21 21 15,-1-21-15,1 0 16,-21 0 0,21 21-16,-21-21 15,0 0 1,0 0 0,0 0 15,0 1-16,-21 20 64,0 0 14</inkml:trace>
  <inkml:trace contextRef="#ctx0" brushRef="#br0" timeOffset="152507.34">2638 9888 0,'0'-21'47,"-21"21"-32,-20 0 1,20 0-16,-21 0 16,0 0-16,0 21 15,0-21-15,0 21 16,21 0-16,0-21 16,21 21-16,-21-21 15,21 21-15,0 0 16,0 0-1,-20-21-15,-1 21 16,21 0 0,0 0-1,0 0-15,0 20 16,0-20 0,21 0-16,-21 0 15,20 0-15,-20 0 16,21-21-16,0 21 15,0 0 1,0 0-16,0-21 16,42 0-16,0 21 15,0 0-15,-1 0 16,1-21-16,0 21 16,0 0-16,0-21 15,-21 21-15,20-21 16,-20 0-16,21 0 15,-21 0-15,0 21 16,0-21-16,0 21 16,-1-21-16,1 0 15,0 0-15,-21 0 16,21 0-16,0 0 16,0 0-16,21 0 15,-21-21-15,-1 21 16,1 0-16,0 0 15,0 0-15,0 0 16,0 0-16,0 0 16,0 0-16,-1 0 15,1 0-15,21 0 16,-21 0-16,-21 0 16,0 0-16,0 0 15,0 0-15,0 0 16,21-21-16,-21 0 15,-1 21-15,22-21 16,0 0-16,0 0 0,0 21 16,21-21-1,-21 0-15,0 0 16,-1 21-16,1-21 16,-42 0-16,21 21 0,0-21 78,-21 0-78,0 0 0,0 0 15,0-41-15,0 41 16,0-21 0,-21 21-1,0 0 1,0 0-16,-20 21 0,-1-21 15,0 0-15,-21 0 16,21 21-16,0 0 16,-21 0-1,21-21-15,-20 0 0,-1 21 16,0-21-16,0 21 16,-62-21-16,-1 0 15,21 0-15,-20 0 16,20 21-1,0-21-15,42 21 0,1 0 16,20-21-16,21 21 16,0 0-16,0 0 15,0 0-15,0 0 16,-21 0-16,21 0 16,-21 0-16,21 0 15,-21 0-15,-20 0 16,41 0-16,-21 0 15,21 0-15,0 0 16,0 0 15,0 0-15,21 21-16,-21-21 16</inkml:trace>
  <inkml:trace contextRef="#ctx0" brushRef="#br0" timeOffset="155025.97">5382 5761 0,'20'0'47,"1"-21"-32,0 21 1,21-21-16,-21 0 16,21 21-16,0-21 15,21 0-15,-21 21 16,0-21 0,-42 0-1,20 21-15,-20 21 94,-20 21-94,-1 21 16,0-21-16,21 0 15,0-21 1,0 0-16,0 0 62,-21-21-30,-21 21-17,21 0 1</inkml:trace>
  <inkml:trace contextRef="#ctx0" brushRef="#br0" timeOffset="155485.97">5382 6054 0,'20'0'15,"1"0"1,0 0-16,0 0 0,21 0 15,-21 0-15,21 0 16,0 0-16,0 0 16,21 0-16,-22 21 15,1-21-15,0 21 16,0-21-16,21 21 16,-21-21-16,-21 0 15,0 0-15</inkml:trace>
  <inkml:trace contextRef="#ctx0" brushRef="#br0" timeOffset="156232.97">5612 6327 0,'21'0'0,"21"0"16,0 0-1,20 0-15,-20 21 16,-21-21-16,0 21 15,-21 0-15,-21-1 79,-21-20-64,21 0 1,21 21-1,-21 0 1,21 0 0,0 0-16,-20 0 15,20 0-15,0 21 16,0-21 0,0 21-16,0-21 15,-21-21 1,21 21-16,-21 0 15,0-21-15,0 21 16,0 0 0,0 0-1,0-21 1,0 21-16,0-1 16,0-20-1,0 0 1,0 0 46,-42 0-46</inkml:trace>
  <inkml:trace contextRef="#ctx0" brushRef="#br0" timeOffset="160507.23">9444 3876 0,'21'0'78,"0"0"-78,21 0 16,-1 0-16,1 0 15,0 21-15,-21-21 16,0 0 0,0 0-16,0 0 15,0 0 1,0 0-16,21 0 16,-21 0-1,21 0-15,-21 0 16,-1 0-1,22 0 1,-21 0-16,0 0 16,21-21-16,0 21 15,0 0-15,0 0 16,0 0-16,0 0 16,-1 0-16,-20 0 15,0 0-15,0 0 16,0 0-16,0 0 15,21-21-15,0 21 16,-21 0 0,42 0-16,-42 0 15,20 0-15,-20 0 16,0 0-16,0 0 16,0 0-16,0 0 15,21 0 1,-21-21-16,0 21 15,21 0-15,21 0 16,-22 0-16,1 0 16,0 0-16,-21 21 15,21-21-15,-21 0 16,0 21-16,0 0 16,0-21-16,21 0 15,-21 0-15,21 0 16,-1 20-16,22-20 15,-21 21-15,0-21 16,21 0-16,-21 0 16,0 0-16,-22 0 15,1 0-15,21 0 16,0 0 0,0 0-16,0 21 15,0 0-15,21 0 16,-21-21-16,-1 0 15,22 0-15,-21 21 16,-21-21 0,0 0-16,0 0 15,42 0-15,-21 0 16,-1 0-16,1 0 16,0 0-16,21 0 15,-21 0-15,0 0 16,21 0-16,-21 0 15,-1 0-15,1 0 16,-21 0-16,21 0 16,21 0-16,-21 0 15,0 0-15,0 0 16,-1 0-16,22 0 16,-42 0-16,42 0 15,-21 0-15,0 0 16,0 0-16,0 0 15,-1 0-15,1 0 16,21 0-16,0 0 16,0 0-16,-21 21 15,-21-21-15,0 0 16,-1 0-16,22 0 16,-21 0-16,21 21 15,0-21-15,0 0 16,0 0-16,21 0 15,-22 0-15,1 0 16,0 21-16,0-21 16,0 0-16,-21 0 15,21 21-15,0-21 16,21 0-16,-22 0 16,1 0-16,21 0 15,0 0-15,0 0 16,-21 0-16,0 0 15,-1 0-15,1 0 16,0 0-16,-21 0 16,0 0-16,21 0 15,-42-21-15,42 21 16,0 0-16,0 0 16,-1 0-16,22 0 15,-42 0-15,0 0 16,21-21-16,0 21 0,21 0 15,-21 0 1,-1-21-16,1 21 16,0 0-16,0-21 15,21 21-15,-42 0 16,21 0-16,0 0 0,0 0 16,20-21-1,-20 21-15,0 0 16,0-21-16,0 21 15,0 0-15,0 0 0,20 0 16,-20 0-16,0 0 16,21-21-1,-21 21-15,0 0 16,21-21-16,-1 21 0,22 0 16,-21-21-16,0 21 15,0 0-15,-1-20 16,-20 20-16,-21 0 15,0 0-15,21 0 16,0 0-16,0-21 16,0 0-1,0 21-15,20 0 0,-20-21 16,21 21-16,0 0 16,0 0-16,-21 0 15,0 0-15,-22 0 16,1 0-16,0 0 15,0 0-15,0-21 16,0 21-16,21 0 16,0 0-16,0 0 15,21 0-15,-1 0 16,1 0-16,-21 0 16,-21 0-16,0 0 15,0 0-15,21 0 16,0 0-16,0 0 15,20 0-15,1 21 16,0-21-16,0 21 16,0 0-16,-1 0 15,-20-21-15,0 20 16,-21 1-16,21-21 16,0 21-16,0-21 15,0 0-15,0 0 16,20 0-16,1 21 15,0 0-15,21 0 16,-42-21-16,0 21 16,-1 0-16,1-21 15,0 0-15,-21 0 16,0 0-16,0 21 16,0-21-16,21 0 15,0 0-15,0 21 16,-1 0-16,43-21 15,-21 0-15,-21 0 16,0 0-16,0 0 16,0 0-16,-1 0 15,1 0-15,21 0 16,0 0-16,-21 0 16,21 0-16,-21-21 15,20 0-15,1 21 16,0 0-16,0 0 15,0-21-15,-21 21 16,-1 0-16,22 0 16,-21-21-16,0 0 15,0 21-15,21-21 16,0 0-16,41 0 16,-41 21-16,0 0 15,0-21-15,-21 0 16,-1 21-16,1-20 15,0 20-15,0-21 16,0 21-16,21-21 16,-21 0-16,20 21 15,1 0-15,0-21 16,0 21-16,-21-21 16,0 21-16,-21-21 15,21 21-15,-1 0 16,22 0-16,-21 0 15,-21 0-15,0 0 16,42-21-16,-21 21 16,0 0-16,-1 0 15,22 0-15,0 0 16,-21 0-16,0 0 16,0 0-16,-21 0 15,0 0-15,0 0 16,-1 0-1,22 0 1,0 0-16,0 0 16,0 0-16,0 0 15,0 0-15,21 21 16,-43-21-16,1 0 16,0 0-1,0 0-15,42 0 16,-42 0-16,21 0 15,-21 21-15,21-21 16,0 0-16,0 0 16,-22 0-16,1 0 15,0 0 1,0 0-16,0 0 16,21 0-16,-21 0 15,21 0-15,0 0 16,-21 0-16,21 21 15,-21-21-15,0 0 16,-1 0 0,1 0-1,0 0-15,0 0 16,0 0 0,0 0-16,0 0 15,0 0-15,0 0 16,0 0-16,0 0 31,21 0 188,0 0-219,-1 0 15,-20 0 1,0 0 93,-21 21-30</inkml:trace>
  <inkml:trace contextRef="#ctx0" brushRef="#br0" timeOffset="163166.94">15077 3519 0,'62'0'0,"1"-21"16,105-41-16,-1-1 16,1 0-16,20-21 15,-20-21-15,-1 22 16,-41 20-16,0-21 15,-22 21-15,1 21 16,21-21-16,-22 21 16,-20 22-16,-21 20 15,-21-21-15,-21 21 16</inkml:trace>
  <inkml:trace contextRef="#ctx0" brushRef="#br0" timeOffset="163595.94">16417 3352 0,'21'21'0,"21"-21"0,41 0 16,43-21-16,42-42 15,41 0 1,42-42-16,-20 1 16,41-43-16,-42 0 0,-20 43 15,-1-22-15,0 21 16,-41 0-16,-43 84 16,-62 1-16,-21 20 15,-21-21-15</inkml:trace>
  <inkml:trace contextRef="#ctx0" brushRef="#br0" timeOffset="163999.94">18448 3268 0,'105'0'16,"62"-63"-1,43 0-15,-22 0 16,1 1-16,-22-1 16,-41 0-16,-1 21 15,1-21-15,21 42 16,-43 0-16,1 0 15,-42 21-15,0 0 16,-1 0-16,1 0 16,-21 21-16,0-21 15,-21 21-15</inkml:trace>
  <inkml:trace contextRef="#ctx0" brushRef="#br0" timeOffset="164363.94">19223 3729 0,'125'-42'15,"22"-42"-15,62 0 16,43 1-16,20-64 16,0 0-16,42-20 15,-104 62-15,-43-21 16,-62 63-16,-1 22 15,-41-22-15,-21 42 16,21 0-16,-42 21 16,0 0-16,0 0 15</inkml:trace>
  <inkml:trace contextRef="#ctx0" brushRef="#br0" timeOffset="164823.54">21610 3478 0,'105'-21'0,"-64"0"16,1 21-16,0-21 15,21 0-15,-21 0 16,0-21-16,21-21 15,62-21-15,43 0 16,-43 1-16,22-22 16,0 0-16,-22 21 15,1 1-15,-42 41 16,20-21-16,43 21 16,-42 21-16,20 0 15,-83 0-15,-21 21 16</inkml:trace>
  <inkml:trace contextRef="#ctx0" brushRef="#br0" timeOffset="165281.54">23118 3457 0,'62'0'32,"43"-21"-17,21-42-15,-1-21 16,-20 21-16,-42-21 0,21 42 16,-42-20-16,20 20 15,-20 0-15,0 0 16,0 0-1,21 0-15,0 0 0,-1 0 16,1 42-16,0-21 16,-63 0-16,21 21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51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24575,'0'-4'0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5:16.2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56 473 24575,'1'8'0,"0"-1"0,0 1 0,1 0 0,0-1 0,1 1 0,0-1 0,0 1 0,4 7 0,35 54 0,-41-67 0,22 33 0,1-1 0,1-1 0,40 40 0,103 82 0,-138-130 0,1-1 0,2-1 0,0-3 0,1 0 0,1-2 0,56 21 0,-26-11 0,144 60 0,-198-83 0,-1 0 0,0 1 0,0 1 0,0 0 0,-1 0 0,0 1 0,0 0 0,12 15 0,-5-2 0,-1 1 0,20 41 0,16 46 0,14 26 0,-47-101 0,14 39 0,-23-50 0,0-1 0,1-1 0,2 0 0,0 0 0,23 28 0,36 39 0,-49-57 0,2-1 0,2-1 0,0-1 0,2-2 0,35 27 0,-2-10 0,2-3 0,93 43 0,-149-79 0,1 1 0,-1 0 0,0 0 0,0 1 0,-1 0 0,1 0 0,-1 1 0,-1-1 0,1 1 0,-1 1 0,-1-1 0,1 1 0,5 13 0,27 38 0,134 175 0,-66-110 0,-83-102 0,-1 1 0,-1 1 0,-1 1 0,-1 1 0,-1 0 0,26 56 0,-38-70 0,0-1 0,1 0 0,1 0 0,0 0 0,0-1 0,1 0 0,1 0 0,-1-1 0,2 0 0,-1 0 0,13 8 0,14 7 0,77 38 0,-37-22 0,-9-8 0,15 10 0,-57-29 0,0-1 0,1-1 0,52 14 0,-17-5 0,-45-14 0,1-1 0,-1-1 0,1 0 0,0-2 0,1 0 0,-1 0 0,0-2 0,0 0 0,1-1 0,25-5 0,-34 4 0,0 0 0,0-1 0,0 0 0,-1-1 0,1 0 0,-1 0 0,0 0 0,0-1 0,-1-1 0,1 1 0,-1-1 0,0 0 0,-1-1 0,0 0 0,0 0 0,0 0 0,0-1 0,-1 1 0,-1-1 0,1 0 0,2-10 0,-1 5 0,0-1 0,-2 1 0,0-1 0,0 0 0,-1 0 0,-1 0 0,-1 0 0,0 0 0,0-1 0,-1 1 0,-1 0 0,-1-1 0,0 1 0,-1 0 0,-7-23 0,5 23 0,-3-11 0,0 1 0,-2 1 0,-18-32 0,10 29 0,0 2 0,-2 1 0,-1 0 0,-1 2 0,0 0 0,-2 1 0,0 2 0,-35-21 0,-16-22 0,58 45 0,-1 1 0,-35-24 0,35 27 0,0 0 0,-28-28 0,-16-12 0,47 41 0,1-1 0,0-1 0,0 0 0,2-1 0,-1-1 0,-10-16 0,-54-101 0,63 102 0,-2 1 0,-1 1 0,-2 0 0,0 2 0,-45-48 0,-231-232 0,289 299 0,-27-33 0,-3 1 0,-1 2 0,-61-46 0,82 70 0,1-1 0,0 0 0,-20-26 0,26 28 0,-1 0 0,-1 0 0,0 2 0,0-1 0,-1 1 0,-1 1 0,-20-13 0,-34-10 0,-94-49 0,143 70 0,0-1 0,1 0 0,1-1 0,0-1 0,0 0 0,-16-22 0,13 9 0,1-1 0,-19-41 0,3 5 0,-122-189 0,110 150 0,33 71 0,-1 1 0,-21-36 0,-1 10 0,-73-108 0,101 153 0,-2-1 0,0 1 0,0 1 0,-1 0 0,0 0 0,-1 1 0,0 1 0,0 0 0,-1 1 0,0 0 0,-1 0 0,0 2 0,-19-7 0,2 0 0,0-2 0,-36-23 0,42 23 0,0 1 0,0 1 0,-50-17 0,46 23 0,0 1 0,0 2 0,-56-2 0,-90 12 0,175-6 0,-9 0 0,1 1 0,-1 0 0,1 1 0,-1 0 0,1 1 0,0-1 0,0 2 0,0-1 0,0 1 0,1 0 0,-1 1 0,-12 9 0,2 3 0,1 0 0,1 1 0,-18 24 0,23-27 0,2 1 0,0-1 0,2 1 0,0 1 0,1-1 0,1 1 0,0 0 0,1 1 0,-1 19 0,4-34 0,-1 8 24,1-1 0,0 1 0,0-1 0,2 18 0,0-24-111,-1-1-1,1 1 1,-1-1 0,1 1-1,0-1 1,0 1 0,1-1-1,-1 1 1,1-1-1,0 0 1,0 0 0,0 0-1,0 0 1,0 0 0,0 0-1,5 3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13:29:3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51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24575,'0'-4'0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13:29:3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2-14T16:21:08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2450 6075 0,'21'21'32,"21"0"-17,-21 0-15,0-21 16,21 21-16,-1 0 0,-20-21 16,21 0-16,0 0 15,-21 0-15,21 0 16,-42-21-1,21 21 1,0-21-16,0 21 0,-21-21 16,21 0-1,-21 0-15,21 21 0,0-42 16,-21 21-16,21 0 16,-1-20-16,-20-1 15,21 21-15,0-21 16,-21 21-16,0-21 15,0 0-15,0 0 16,0-21 0,0 21-16,0 1 0,0-1 15,0 0-15,0 0 16,0-21-16,0 21 16,0 21-1,-21-21-15,21 21 0,0-42 16,0 42-16,-21 1 15,21-22-15,0 0 16,0 0-16,0 0 16,0 0-1,0 0-15,0-21 0,0 21 16,0-20-16,0 20 16,21 0-16,0 0 15,-21 0-15,42-21 16,-21 21-16,0 0 15,21 0-15,-21-20 16,0-1-16,0 21 16,0 0-16,0 0 15,0 0-15,-21 0 16,21 0-16,-1 0 16,-20 1-16,21 20 15,0-21-15,0 0 16,-21-21-16,21 21 15,0 0-15,-21 0 16,0 21-16,0-42 16,0 22-1,-21-1-15,21 0 16,-21 21-16,21 0 16,-21 0-16,0 21 15,21-21-15,-21 21 16,21-21-16,-20 0 15,-1 21-15,21-21 16,-21 21-16,0-21 16,21 0-16,-21 21 15,0-21-15,0 21 16,-21 0 0,21 0-1,-42 0-15,21 0 16,1 21-16,-1-21 15,0 21-15,-21 0 16,21 0-16,21-21 16,-21 42-16,21-42 15,0 42-15,0-21 16,-20 21-16,20 21 16,-21-1-16,21 1 15,-21 21-15,0 0 16,-21 21-16,42-43 15,0 22-15,0-21 16,0 21-16,21-21 16,-20 21-16,-1-22 15,21 43-15,0 0 16,0-21-16,21 41 16,-1-62-16,-20 0 15,0-21-15,0 21 16,0-21-16,0 0 15,0-1-15,-20 22 16,-1 21-16,21-21 16,-21 0-16,0 0 15,0 0-15,21-22 16,-21 1-16,21 0 16,0-21-1,-21-21 63</inkml:trace>
  <inkml:trace contextRef="#ctx0" brushRef="#br0" timeOffset="2068.19">2241 4169 0,'21'0'0,"41"0"16,-20 0 0,0 0-16,0 0 15,21 0-15,-21 0 16,20 0-16,1 0 15,0 0-15,0 0 16,0 0-16,0 0 16,-22 0-16,22 0 15,-21 0-15,0 0 16,-21 0-16,0-21 16,0 21-16,0 0 15,0 0-15,21 0 16,-21 0-16,20 0 15,-20 0-15,0 0 16,21 0-16,0 0 16,21 0-16,-21 0 15,-21 0-15,0 0 16,0 0-16,0 0 16,-1 0-16,1 0 15,0 0 1,0 0-1,0 0-15,21 0 16,21 0-16,-21 0 16,0-21-16,21 21 15,-43 0-15,22 0 16,0 0-16,-21 0 16,0 0-16,0 0 15,0 0 1,0 0-16,0 0 15,21 0 1,0-21-16,20 21 16,-20-21-16,0 21 15,-21 0-15,0 0 16,21 0-16,-21 0 16,0 0-1,0 0 1,0 0-16,0-21 15,0 21-15,0-21 16,-1 21-16,-20-21 16,21 21-16,0-21 15,-21 0 1,21 0 0,0 21-16,-21-21 15,21 21-15,-21-41 16,21 41-16,-21-21 15,21 21-15,-21-21 16,21 0-16,-21 0 16,0 0-1,0-21 1,0 21 0,0 0-16,0 0 15,-21 0 1,21 0-16,-21 0 15,0 0 1,0 0 0,0 21-16,21-21 15,-21 0-15,0 0 16,0 0 0,-20 1-1,20 20-15,-21 0 16,-21-21-16,21 0 15,0 21-15,21-21 16,-42 21-16,1 0 16,-1-21-16,0 21 15,0 0-15,-42-21 16,43 21-16,-22-21 16,21 21-16,0 0 15,0 0-15,22 0 16,-22 0-16,0 0 15,21 0-15,0 0 16,0 21-16,-21-21 16,22 0-16,-1 21 15,0-21-15,0 0 16,0 0-16,-21 0 16,21 0-16,0 21 15,1-21-15,-22 21 16,0-21-16,0 21 15,21-21-15,-21 21 16,22-1-16,-1 1 16,21 21-16,-42-21 15,21 21-15,21-21 16,0 0-16,0 0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2-14T16:22:14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691 6767 0,'42'21'63,"-21"-1"-63,21-20 16,0 21-16,20 0 15,-20 0-15,0-21 16,0 21-16,0 0 15,21 0-15,-42-21 16,0 0-16,0 0 16,0 0-1,-1 0 1,1 0-16,0 0 16,21-21-16,-21 21 15,0 0-15,21-21 16,-21 0-16,0 21 15,0 0-15,0-21 16,0 21 0,-21-21-1,21 21-15,0 0 16,-1-21 0,1 1-1,0-1 1,0 0-1,0 0-15,-21 0 16,21 21 0,-21-21-16,21 21 15,-21-21-15,0 0 16,21 0 0,0 0-1,-21 0 1,0 0-16,0 0 15,0 0 1,0 0 15,0 0-31,0 0 16,0 0 0,0 0-1,-21 1 1,0 20-1,21-21-15,-42 21 16,42-21-16,-21 21 16,0-21-16,0 21 15,0 0-15,1-21 16,-1 21-16,0 0 16,0 0-1,-21 0-15,0 0 16,21 0-16,0 0 15,0 0-15,0 0 16,0 0-16,0 0 16,-21 0-1,22 0 1,-1 0-16,0 0 16,0 0-1,0 0-15,0 0 31,0 0-15,0 0-16,0 0 16,0 0-16,0 21 15,0 0 1,0-21 0,0 21-16,-21 0 15,21-21-15,1 20 0,-43 1 16,42-21-16,0 21 15,0 0-15,0-21 16,0 21 0,0-21-16,0 21 15,21 0-15,-21-21 16</inkml:trace>
  <inkml:trace contextRef="#ctx0" brushRef="#br0" timeOffset="42727.86">4209 6410 0,'-21'0'16,"0"-20"-1,0 20-15,0 0 16,0 0-1,0 0-15,21-21 16,-21 21-16,-41 0 16,20-21-16,0 0 15,0 21-15,0 0 16,-21 0-16,21 0 0,-62-21 16,41 21-1,0 0-15,21 0 16,0 0-16,0 0 15,0 0-15,21 0 16,1 0-16,-1 0 0,0 0 16,-21 0-1,21 0 1,-21 0-16,0 0 16,0 0-16,0 0 15,-20 21-15,41-21 0,0 0 16,-21 0-16,21 0 31,0 0-31,0 0 16,0 0-16,-42 0 0,42 0 15,0 0-15,-21 0 16,1 0-16,20 21 16,0-21-1,0 0-15,0 21 0,0-21 16,-21 0-16,21 0 15,0 21-15,0-21 16,21 20-16,-42-20 16,21 0-1,0 0 1,0 0-16,1 21 16,-1-21-1,21 21 1,-21 0-16,0-21 15,21 21-15,-21-21 16,21 21-16,-21 0 16,21 0-16,-21-21 15,0 21-15,21 0 16,0 0-16,0 0 16,0 21-1,21-21-15,-21 0 16,21-21-16,-21 21 15,21 21-15,0-22 16,-21 1-16,21-21 16,21 21-1,-22 0-15,22-21 0,21 21 16,-21-21-16,0 21 16,0-21-16,0 21 15,20-21-15,1 0 16,0 0-16,0 21 15,21-21-15,20 0 16,22 0-16,42 0 16,20 0-16,42 0 15,22 0-15,-43-21 16,0 0-16,1 21 16,-22-21-16,-62 21 15,0 0-15,-22-21 16,22 21-16,-21-21 15,20 21-15,-20 0 16,21 0-16,-22 0 16,22 0-16,-21 21 15,-22-21-15,43 0 16,-21 0-16,-42 0 16,20 0-16,43 0 15,-21 0-15,41 0 16,22 21-16,-1 0 15,43 0-15,-43 0 16,1-21-16,-22 21 16,-20 0-16,-42 0 15,-22-21-15,-20 0 16,0 0-16,0 0 16,-21 0-1,84 21-15,-84 0 16,42 0-16,-22-21 15,22 21-15,0 0 16,21 0-16,-21 0 16,41 0-16,-41-21 15,0 0-15,0 0 16,0 0-16,-1 0 16,1 0-16,0 0 15,0 0-15,42 0 16,-22 0-16,43-21 15,-42 21-15,-1 0 16,-20-21-16,0 21 16,0 0-16,-21 0 15,0 0-15,0-21 16,-21 21-16,20 0 16,1 0-16,21 0 15,0 0-15,0 0 16,0 0-16,-1 0 15,1-21-15,0 21 16,-21-21-16,21 0 16,-21 0-16,20 21 15,-20-21-15,0 0 16,-21 21-16,0-21 16,0 0-16,0 0 15,0 21 1,-21-21-16,21 21 15,0-21-15,0 0 16,0 21-16,-21-21 16,42 21-16,-42-21 15,20 0-15,22 1 16,-21 20 0,-21-21-1,21 21-15,0 0 16,0-21-1,-21 0 32,21 21-31,0-21-16,0 21 16,0-21-1,-21-21 63,21 42-62,-21-21-16,0 0 16,0 0-1,0 0 1,0 0-1,0 0 64,0 0-79,-21 0 15,0 0 1,0 21-16,0-21 15,0 21 1,-21-21-16,0 1 0,-20 20 16,20 0-16,0-21 15,0 0-15,-21 21 16,21 0-16,-21 0 16,21 0-16,-20 0 15,20 0-15,0 0 16,0 0-16,0 0 15,0 0 1,0 0-16,-20 0 0,20 0 16,0 0-16,0 0 15,21 0-15,-21 0 16,0 0-16,0 0 16,0 0-16,1 0 15,-1 0-15,0 0 16,-21 21-16,42-21 15,-21 0-15,21 0 16,-42 0-16,22 0 16,-1 21-16,-21-21 15,21 20-15,-21-20 16,21 0-16,-21 0 16,22 0-16,-22 0 15,21 0-15,-21 0 16,0 0-16,0 0 15,1 0-15,-1 0 16,0 0-16,0 0 16,0 0-16,-20 0 15,-1-20-15,-21 20 16,-21-21-16,22 21 16,-22-21-16,21 21 15,-20 0-15,20 0 16,-21-21-16,43 21 15,20 0-15,0 0 16,0 0-16,0 0 16,-20 0-16,-43 0 15,42 0-15,-20-21 16,20 21-16,21-21 16,-42 0-16,42 21 15,-20-21-15,20 21 16,-21-21-16,21 21 15,0 0-15,1 0 16,-1 0-16,0 0 16,0 0-16,21 0 15,0 0-15,1 21 16,-22-21-16,21 0 16,0 0-16,0 21 15,21-21-15,-42 0 16,42 0-16,0 0 15,1 0-15,-22 21 16,0 0-16,-21-21 16,21 0-16,0 0 15,0 0-15,0 0 16,-20 0-16,20 0 16,0 21-16,0-21 15,0 0-15,0 0 16,-21 21-16,1-21 15,20 21-15,0-21 16,0 0-16,0 21 16,0-1-16,21-20 15,0 0-15,0 0 16,0 0 0,0 0-16,1 0 15,-43 0-15,21 0 16,0 0-16,0 0 15,0 0-15,21 0 16,-42 0-16,42 0 16,1 0 249</inkml:trace>
  <inkml:trace contextRef="#ctx0" brushRef="#br0" timeOffset="44004.43">2534 6976 0,'0'21'15,"0"0"1,0 0-16,0 21 15,0 0-15,-21 0 16,-21 20-16,-21-20 16,0 0-16,0 21 15,1-21-15,20-21 16,0 21-16,0-42 16,21 21-16,-21-21 15,21 0-15,0 21 16,0-21-1,0 0-15,0 0 16,-20-21-16,-1 0 16,0 21-16,-21-21 15,21 0-15,21 21 16,0-21-16,21 0 16,-21 21-16,21-21 15,-21 0-15,0 0 16,0 0-1,1 0 1,-1 21-16,21-21 16,-21 21-1,21-21 1,0 0 0,-21 21-1,21-20 1,-21 20-16,21-21 31</inkml:trace>
  <inkml:trace contextRef="#ctx0" brushRef="#br0" timeOffset="44516.44">1340 7186 0,'21'0'31,"0"0"-31,-21 62 16,21-20-16,0 21 15,0 0-15,-21 0 16,21 0-16,0-21 16,0 20-16,-21-41 15,21 0 1,-21 0-16,0-63 78,0 21-62,0-20-1</inkml:trace>
  <inkml:trace contextRef="#ctx0" brushRef="#br0" timeOffset="45248.43">1424 7165 0,'42'0'0,"0"0"0,20 0 16,-20 0-16,0 0 16,0 0-16,0 0 15,-21 0-15,0 0 16,21-21 109,-21 21-125,-21-21 15</inkml:trace>
  <inkml:trace contextRef="#ctx0" brushRef="#br0" timeOffset="54079.64">17380 5656 0,'0'21'62,"0"21"-62,0 0 16,0 0-16,0 0 15,0 0 1,0 0-16,0 0 0,0 20 16,0-20-16,21 0 15,0 0-15,0 0 16,0 21-16,0-42 15,0 21 1,-21 0-16,21-1 0,0-20 16,-21 0-16,21 42 15,-1-63-15,-20 42 16,21 0-16,0 0 16,21 0-16,-21 0 15,21 21-15,0-22 16,21 1-1,0 21-15,-22-42 0,43 42 16,-42-21-16,0 0 16,0-21-16,21 0 15,-21 42-15,-22-43 16,64 22-16,-42-21 16,21-21-16,21 42 15,20-21-15,-41 0 16,21 21-16,21-42 15,-43 21-15,1 0 16,0 0-16,-21-21 16,0 21-16,0 0 15,21 0-15,-22-21 16,1 21-16,21 0 16,0 0-16,42 0 15,-43-21-15,1 20 16,0 1-16,0 0 15,0-21-15,-21 21 16,0 0-16,20 0 16,-20 21-16,21 0 15,21 21-15,-21-21 16,-1 0-16,43 21 16,-21-1-16,-21-20 15,20 21-15,-20-42 16,0 21-16,0-21 15,-21 0-15,21 21 16,-1-21-16,-20 0 16,21 21-16,21-1 15,-42-20-15,0 0 16,-21 0-16,0 0 16,-1-21-16,-20 21 15,21 0-15,0 0 16,0 0-1,0-21 1,-21 21-16,21-21 16,-21 42-16,21-42 15,21 21-15,-21 0 16,42 21-16,-42-21 16,0 0-16,21 0 15,-22-1-15,22 1 16,-21 0-1,0-21 1,-21 21 47,21 0-48,0 0 1,21 0-16,0 0 15,0 21-15,-21-42 16,0 21-16,0 0 16,-21 0-16,21-21 15,-21 21-15,20-21 16,-20 21 0,21 0-16,0 0 15,0 0 1,0 21-1,0-22 1,0-20 0,-21 21-16,21-21 15</inkml:trace>
  <inkml:trace contextRef="#ctx0" brushRef="#br0" timeOffset="54525.64">22133 8736 0,'21'42'47,"0"21"-47,0-1 16,-21 1-16,21 0 16,0 0-16,0 0 15,0 0-15,-21-21 0,21 20 16,0-41-16,-21 0 15,-21-21 79</inkml:trace>
  <inkml:trace contextRef="#ctx0" brushRef="#br0" timeOffset="55113.64">21400 9469 0,'42'0'31,"21"0"-15,-21 0-16,0 0 16,0 0-16,0 0 15,21 0-15,-22 0 16,-20 0-16,21 0 16,-21 0-16,42 0 15,-21-21-15,0 21 16,0 0-16,0 0 15,-22 0-15,43 0 16,-63-21-16,21 21 16,-21-21-16,21 21 15,-21-21-15,21 21 16,0-21-16</inkml:trace>
  <inkml:trace contextRef="#ctx0" brushRef="#br0" timeOffset="63153.47">16019 6641 0,'42'0'31,"-21"0"-16,0 0 1,0 0 0,21 0-1,-22 0 1,1 21 0,0-21-1,0 0 1,0 0-16,0 0 15,0 0 1,0 0 0,0 0-1,0 0 79,21 0-94,-21 0 16,0 0-16,-21 21 15,21-21-15,0 0 16,0 0 0,-1 0-1,1 0 1,0 0-1,0 0-15,0 0 16,0 21-16,0-21 16,0 0-16,0 0 15,0 0-15,21 0 16,-21 0-16,0-21 16,21 21-16,-1 0 15,-20 0-15,0 0 16,21 0-16,21 0 15,-21 0-15,0 0 16,0 0-16,0 0 16,-22 0-16,22 0 15,-21 0 1,0 0 0,0 0-16,0 0 15,0 0 1,0 0-1,0 0-15,0 0 16,-21-21 62,0-21-62,0 21-1,0 0 1,-21 0 0,0 21-16,21-21 15,-21 21-15,21-21 16,-21 0 0,21 0-16,-21 0 15,0 21 1,21-21-16,-21 21 15,21-21-15,-21 1 16,21-1 0,-21 21-16,21-21 47,0 0-32,-21 0-15,1 0 16,20 0 15,-21 21-31,21-21 16,0 0-16,-21 0 15,0 0 1,0 21-16,0 0 16,0-21-1,-21 0-15,-21 0 16,21 21-16,0-21 15,1 0-15,20 21 0,-21 0 16,21 0-16,0-21 16,-42 21-16,21 0 15,0 0 1,-21 0-16,1-21 0,-22 21 16,21-21-16,21 21 15,0 0-15,0 0 16,21 0-16,1 0 15,-22-21 1,0 21-16,21 0 16,-21 0-16,21 0 15,0 0 1,0 21 15,0-21-31,21 21 0,-21 0 16,21 0-16,-21 0 15,0 0-15,21 21 16,-21-21-16,1 0 16,20 21-16,-21-21 15,21 21 1,-21 0 0,21-21-16,0 0 15,0-1-15,0 22 16,0-21-16,0 0 15,0 21-15,21-21 16,-21 0 0,0 0-16,21 0 15,-21 0 1,20-21 0,1 21-16,-21 0 15,21-21-15,0 21 16</inkml:trace>
  <inkml:trace contextRef="#ctx0" brushRef="#br0" timeOffset="109599.35">22050 8443 0,'21'0'31,"-21"20"-31,21 1 16,-1 21-1,1 21 1,0-42-16,-21 21 15,21 0-15,0 0 16,0 0-16,0 0 16,-21-21-1,21 0-15,-21 20 16,21-20-16,-21 0 16,0 0-1,0 0-15,0 0 16,0 0 15,0 0-31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2-14T16:31:18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1864 10265 0,'0'-21'0,"-42"21"16,21-21-16,-42 0 0,21 21 15,-21 0-15,0 0 16,1 21-16,-1 21 16,-21 21-1,21 0-15,-20 0 0,41 0 16,-21-1-16,21 1 15,0 0-15,21-21 16,21 0-16,0-21 16,0 21-1,0 0-15,42-21 0,0 0 16,0-1-16,21-20 16,-22 0-16,43 0 15,-21 0-15,0-20 16,0 20-16,41-42 15,-20-21-15,-21 21 16,0-21-16,-21 21 16,-21 0-16,0-42 15,-1 43-15,-20-22 16,0 21-16,0-21 16,0 21-16,0 0 15,-20-21-15,-1 21 16,-42 1-16,21-1 15,0 21-15,21 0 16,0 21-16,0 0 16,21-21-16,-21 21 47</inkml:trace>
  <inkml:trace contextRef="#ctx0" brushRef="#br0" timeOffset="872.99">5026 9972 0,'-63'0'31,"-105"0"-31,1 21 15,-22 42-15,22 0 16,41-1-16,63 1 16,0 0-16,22 0 15,20 42-15,0-43 16,0 22-16,0 21 16,21 0-16,0-21 15,0-22-15,21 1 16,0-21-16,21-21 15,-1 0-15,22 0 16,-21-21-16,21 0 16,0 0-16,0 0 15,-1-42-15,43-21 16,-42 21-16,21-20 16,-21-1-16,-1 0 15,-41 21-15,0 0 16,0 0-16,-21 0 15,0-21-15,21 1 16,-21-1-16,21 21 16,0 0-16,-21 0 15,0 0-15,0 21 16,0 0 0,0 0 15,-21 21-16</inkml:trace>
  <inkml:trace contextRef="#ctx0" brushRef="#br0" timeOffset="1672.99">7496 10307 0,'-20'0'46,"-85"0"-46,-21 0 16,21 0-16,-20 0 0,20 21 16,-20 42-16,-1-21 15,42 42-15,21-1 16,0 1 0,22 42-16,20-21 15,21-22-15,0-20 0,0 0 16,42-21-16,20 0 15,-20 0-15,0-21 16,21-21 0,0 0-16,21 0 0,41 0 15,-20-21-15,20 0 16,1-21-16,-63 21 16,0-21-16,0 0 15,-1-21-15,-41 21 16,0-20-16,0-1 15,0 0-15,-21 0 16,0 21-16,0 0 16,0 0-16,0-21 15,-21 43 1,0-1 0,0 21-1,0 0 1,0 0-16,1 0 15</inkml:trace>
  <inkml:trace contextRef="#ctx0" brushRef="#br0" timeOffset="5235.64">10030 10642 0,'-21'0'46,"-21"0"-30,0 0-16,-20 0 16,20 21-16,0 0 15,0-21-15,-21 42 16,42-21-16,0 21 16,-21-21-16,42 0 15,-21 21-15,21-21 16,-20 0-16,20 0 15,0 20-15,0 1 16,0 0-16,0 0 16,20 0-16,1 0 15,0-21-15,21 21 16,0-21-16,21 0 16,-21 0-16,21 0 15,-1-21-15,22 21 16,42-21-16,-21 0 15,20 0-15,-62 0 16,0-21-16,-21-21 16,0 21-16,-42-21 15,21 0-15,-21-21 16,20 0-16,-20 21 16,0 0-16,0 1 15,0 20-15,-20 0 16,-22 0-1,0 21 1,0-21 0,0 0-16,0 0 15,-21 21-15,1 0 16,-43 0-16</inkml:trace>
  <inkml:trace contextRef="#ctx0" brushRef="#br0" timeOffset="6695.64">1696 11145 0,'21'21'32,"-21"21"-17,42 21-15,-21 0 16,42-1-16,-42-20 16,21 42-16,-1-42 15,22 21-15,0 0 0,21 0 16,-21-22-1,20 22-15,-20-21 16,42-21-16,-21 21 16,41 0-16,1 21 0,0 0 15,20-21-15,-20 20 16,-22-20-16,22 0 16,-21-21-1,0 21-15,20 21 16,1-63-16,-1 42 0,-20 21 15,21-21-15,62-1 16,-83-20-16,42 0 16,20 0-1,1-21-15,-43 0 0,-20 0 16,21 0-16,-22 21 16,22-21-16,-42 0 15,-22 0-15,43 0 16,0 0-1,41 0-15,22 0 0,-1 0 16,-20-21-16,-21 0 16,-22-21-16,22-20 15,0 20-15,20 0 16,-20-21-16,0 21 16,-1 0-16,-41 0 15,21-21-15,-22 1 16,-20 41-16,0-21 15,0 0-15,0 42 16,-1-21-16,1 0 16,0 0-16,0 21 15,0-42-15,0 21 16,-22 0-16,1 21 16,21-21-16,-21 0 15,0 0-15,0 0 16,0 0-16,20 0 15,-41 1-15,0 20 16,-21-21-16</inkml:trace>
  <inkml:trace contextRef="#ctx0" brushRef="#br0" timeOffset="7394.8">8208 11627 0,'0'-21'0,"21"0"16,42 21-1,42 0-15,0-21 16,20 0-16,-20 21 16,21 0-16,-43-21 15,-20 0-15,21 0 16,-21 0-16,20 21 15,-20-21-15,-21 0 16,0 0-16,-21 21 16,0 0-16,-21 21 93,0 63-77,-42-42-16,21 21 16,-42-21-16,21 42 15,-41-22-15,41 22 16,-21 0-16,42 0 16,0-42-16,21-21 15,0 0-15</inkml:trace>
  <inkml:trace contextRef="#ctx0" brushRef="#br0" timeOffset="9346.41">2073 10537 0,'42'0'15,"0"0"-15,0 0 16,0 0-16,20 0 16,1 0-16,21-20 15,0 20-15,41 0 16,-41 0-16,0 0 15,-21 0-15,0 0 16,20 0-16,22 0 16,21 0-16,41 0 15,1 0-15,-64-21 16,22 21-16,-42 0 16,-42 0-16,-21-21 15,0 21-15</inkml:trace>
  <inkml:trace contextRef="#ctx0" brushRef="#br0" timeOffset="9976.42">3853 9972 0,'21'42'156,"21"21"-156,0-1 16,-21-20-16,0 0 16,-21-21-1,0 21 1,0-21 0,20 0-16,-20 0 15,21 0-15,-21 0 16,0 0-1,0 0 17,-21 0-32,21 0 15,-62 41-15,62-20 16</inkml:trace>
  <inkml:trace contextRef="#ctx0" brushRef="#br0" timeOffset="10373.4">3267 11082 0,'21'-21'31,"41"-21"-31,1 0 16,0-20-16,21-1 16,0 21-16,-1-21 15,-20 0-15,21 21 16,-42-42-16,21 22 15,-22 20-15,1 0 16,-42 21-16,21 0 16</inkml:trace>
  <inkml:trace contextRef="#ctx0" brushRef="#br0" timeOffset="11136.21">4167 9700 0,'0'-21'16,"42"-42"0,21 0-16,0-63 15,20-20-15,1-22 16,0 21-16,21-20 16,-1 20-16,-20 63 15,0 0-15,-21 22 16,-1 41-16,-41 0 15,0 21-15,0 0 16,0 0 0,0 0-1,0 42 1,-21-1-16,0 1 16,0 0-16,0 0 15,0 0-15,-21 42 16,0-21-16,-21 0 15,0-1-15,0 1 16,-20 0-16,20 0 0,0-21 16,21 0-16,-42 21 15,42-1 1,-21 1-16,0 0 16,42-21-16,-20 0 15,-1-21-15,21 0 16,0 0-16</inkml:trace>
  <inkml:trace contextRef="#ctx0" brushRef="#br0" timeOffset="11780.2">4586 9532 0,'0'42'63,"0"0"-63,0 0 15,0 20-15,0-20 16,21 0-1,-21-21 1,21-21-16,0 0 16,-21 21-16,21-21 47,0 0-32,-1-21-15,1 21 16,-21-21-16,42 0 15,-42 0 1,21 21-16,-21-21 16,0 0-16,21 21 15,0-20-15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5:2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54 24575,'62'-3'0,"113"-20"0,-114 12 0,121-5 0,-172 16 0,34 0 0,45 7 0,-78-6 0,0 1 0,-1 0 0,1 0 0,-1 2 0,1-1 0,-1 1 0,0 0 0,-1 1 0,19 12 0,-23-13 0,-1 1 0,1-1 0,-1 1 0,1 0 0,-1 0 0,-1 1 0,1-1 0,-1 1 0,0 0 0,4 12 0,-1 1 0,-1 0 0,3 26 0,-6-31 0,0 1 0,1-1 0,1 0 0,0 0 0,1 0 0,9 18 0,5 7 0,-1 0 0,21 76 0,-30-90 0,24 111 0,2 6 0,-28-119 0,-5-16 0,-1-1 0,1 1 0,0 0 0,0-1 0,1 0 0,0 1 0,0-1 0,1 0 0,0-1 0,-1 1 0,2 0 0,-1-1 0,1 0 0,0 0 0,0-1 0,0 1 0,10 5 0,24 12 0,-26-13 0,0-1 0,0-1 0,1 0 0,0-1 0,0 0 0,0-1 0,1-1 0,0 0 0,0-1 0,21 1 0,-12-1 0,0 1 0,0 1 0,-1 1 0,1 1 0,-1 1 0,-1 1 0,1 1 0,32 20 0,40 17 0,-74-36 0,-1 0 0,0 2 0,-1 0 0,23 22 0,11 7 0,-44-34 0,-1 0 0,0 0 0,-1 1 0,0 0 0,0 0 0,-1 0 0,0 1 0,-1 0 0,0 1 0,-1-1 0,0 1 0,4 13 0,-4-9 0,1 0 0,1-1 0,1 0 0,0 0 0,0-1 0,14 18 0,5 2 0,29 52 0,-26-39 0,-20-32 0,0 0 0,-1 1 0,-1 0 0,0 1 0,-1-1 0,-1 1 0,-1 1 0,0-1 0,-1 0 0,-1 1 0,1 17 0,-3-21 0,-1 1 0,0-1 0,-1 0 0,-1 0 0,0-1 0,-1 1 0,0-1 0,-1 1 0,0-1 0,-1-1 0,0 1 0,-1-1 0,0 0 0,-15 17 0,16-22 0,0 0 0,-1 0 0,0-1 0,-1 0 0,1 0 0,-1-1 0,1 0 0,-17 6 0,-74 20 0,68-22 0,-12 0 0,0-2 0,-1-2 0,0-1 0,0-2 0,-76-10 0,59 4 0,1 3 0,-61 6 0,57 2 0,0 3 0,1 2 0,-103 34 0,79-15 0,-90 20 0,141-43 0,-1-1 0,1-2 0,-1-1 0,0-2 0,-58-6 0,82 4 0,-138-21 0,132 18 0,0-1 0,-1 0 0,2-2 0,-1 0 0,-31-17 0,42 18 0,0 0 0,0 0 0,0 0 0,0-1 0,1 0 0,0 0 0,1 0 0,0-1 0,0 0 0,0 0 0,-3-9 0,-5-17 0,-16-53 0,8 19 0,4 19 0,3-1 0,2-1 0,2 0 0,-4-54 0,9 11 0,9-126 0,6 110 0,37-153 0,-46 259 0,-1-1 0,61-262 0,-15 109 0,34-140 0,-78 287 0,0 1 0,-1-1 0,0 0 0,-1 0 0,0 0 0,-1 0 0,0 0 0,-3-14 0,2 19 0,0 0 0,0 0 0,-1 0 0,0 0 0,0 0 0,0 0 0,-1 1 0,1-1 0,-1 1 0,-1 0 0,1 0 0,-1 1 0,0-1 0,-10-6 0,-12-20-316,23 24-733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5:27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0 187 24575,'12'-1'0,"0"-1"0,-1-1 0,1 0 0,-1 0 0,0-1 0,15-7 0,15-5 0,10 3 0,1 3 0,0 1 0,66-2 0,-16 2 0,131-22 0,-55 25 0,-55 5 0,-98-1 0,0-2 0,-1-1 0,31-10 0,-27 7 0,-1 1 0,33-3 0,-23 8 0,1 2 0,0 1 0,0 3 0,0 0 0,-1 3 0,0 1 0,0 2 0,62 25 0,-91-32 0,-1 1 0,-1 0 0,1 1 0,-1 0 0,1 0 0,-1 0 0,-1 0 0,1 1 0,-1 0 0,5 7 0,44 74 0,-35-52 0,-2-2 0,-2 1 0,-1 0 0,13 49 0,-13-39 0,27 62 0,-31-84 0,-1-1 0,0 1 0,-2 1 0,0-1 0,-2 1 0,-1 1 0,0-1 0,-2 1 0,0 25 0,-4 20 0,-2 0 0,-3 0 0,-19 77 0,-31 94 0,-48 238 0,101-446 0,-1-1 0,-2 1 0,-1-2 0,-2 1 0,-20 45 0,28-73 0,0 1 0,0-1 0,-1 0 0,1 0 0,-1 0 0,0 0 0,1 0 0,-1 0 0,0-1 0,-1 0 0,1 1 0,0-1 0,-1 0 0,1-1 0,-1 1 0,0 0 0,0-1 0,1 0 0,-1 0 0,0 0 0,0-1 0,0 1 0,0-1 0,0 0 0,-6 0 0,0-1 0,0-1 0,0 0 0,0-1 0,0 0 0,1 0 0,0-1 0,-1 0 0,-15-10 0,-4-5 0,2-1 0,1-2 0,0 0 0,-41-48 0,-79-120 0,25 31 0,79 108 0,-185-204 0,188 217 0,-122-110 0,141 132 0,-1 1 0,0 1 0,-1 2 0,-1 0 0,0 1 0,-37-13 0,43 19 0,-5 0 0,0-1 0,1-2 0,0 0 0,1-1 0,0-1 0,-33-22 0,34 13 0,1 0 0,1-1 0,1-1 0,0-1 0,2 0 0,-21-44 0,18 35 0,-14-20 0,24 42 0,1 0 0,0-1 0,0 0 0,1 0 0,1 0 0,-1 0 0,2-1 0,-1 1 0,2-1 0,-3-16 0,4-5 0,3 1 0,0-1 0,2 1 0,9-37 0,-3 13 0,0 16 0,-7 33 0,-1 0 0,0 0 0,0-1 0,-1 1 0,0-1 0,0 1 0,0-1 0,-1 1 0,0-1 0,0 1 0,-1-1 0,-2-9 0,3 15-76,-1 0 1,0 0-1,1 0 0,-1 0 0,0-1 0,0 1 0,0 0 0,0 1 1,0-1-1,0 0 0,0 0 0,0 0 0,0 1 0,0-1 1,0 0-1,-1 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1 634 24575,'1'-8'0,"0"-1"0,1 0 0,0 0 0,7-16 0,1-4 0,115-360 0,-115 367 36,1 1 0,20-29 0,2-3-1509,-28 44-5353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1.5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1 482 24575,'1'0'0,"1"-1"0,-1 0 0,0 1 0,0-1 0,1 0 0,-1 1 0,0-1 0,0 0 0,0 0 0,0 0 0,0 0 0,0 0 0,0-1 0,0 1 0,-1 0 0,1 0 0,0 0 0,0-3 0,15-29 0,-13 26 0,165-392 0,-162 377-1365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2.3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1 364 24575,'0'-1'0,"1"-6"0,3-7 0,1-7 0,2-9 0,1-6 0,-1-4 0,0 1 0,0 3 0,1 5 0,-1 5 0,-1 4 0,1 4 0,-1 4 0,-1 2 0,0 2 0,0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4T14:57:13.3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1 399 24575,'2'-4'0,"1"1"0,0-1 0,-1 0 0,0 0 0,0 0 0,0 0 0,0 0 0,-1 0 0,0-1 0,0 1 0,1-5 0,-2 9 0,16-86 0,-15 67 0,2 0 0,0 1 0,1 0 0,1 0 0,0 0 0,1 0 0,2 1 0,-1 0 0,13-19 0,34-25-1365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21.12.2021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145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2 Zeichnen</a:t>
            </a:r>
          </a:p>
          <a:p>
            <a:endParaRPr lang="de-DE" dirty="0"/>
          </a:p>
          <a:p>
            <a:r>
              <a:rPr lang="de-DE" dirty="0"/>
              <a:t>Links-&gt;rechts</a:t>
            </a:r>
          </a:p>
          <a:p>
            <a:endParaRPr lang="de-DE" dirty="0"/>
          </a:p>
          <a:p>
            <a:r>
              <a:rPr lang="de-DE" dirty="0" err="1"/>
              <a:t>Mouth</a:t>
            </a:r>
            <a:r>
              <a:rPr lang="de-DE" dirty="0"/>
              <a:t> und </a:t>
            </a:r>
            <a:r>
              <a:rPr lang="de-DE" dirty="0" err="1"/>
              <a:t>symmetrie</a:t>
            </a:r>
            <a:r>
              <a:rPr lang="de-DE" dirty="0"/>
              <a:t> spielen dann keine rolle</a:t>
            </a:r>
          </a:p>
          <a:p>
            <a:br>
              <a:rPr lang="de-DE" dirty="0"/>
            </a:br>
            <a:r>
              <a:rPr lang="de-DE" dirty="0" err="1"/>
              <a:t>Ergebins</a:t>
            </a:r>
            <a:r>
              <a:rPr lang="de-DE" dirty="0"/>
              <a:t> = Grad III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415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3 Zeichnen: Anderer Baum</a:t>
            </a:r>
          </a:p>
          <a:p>
            <a:endParaRPr lang="de-DE" dirty="0"/>
          </a:p>
          <a:p>
            <a:r>
              <a:rPr lang="de-DE" dirty="0"/>
              <a:t>Rechts -&gt; links</a:t>
            </a:r>
          </a:p>
          <a:p>
            <a:r>
              <a:rPr lang="de-DE" dirty="0" err="1"/>
              <a:t>Forehead</a:t>
            </a:r>
            <a:r>
              <a:rPr lang="de-DE" dirty="0"/>
              <a:t>, Eye, </a:t>
            </a:r>
            <a:r>
              <a:rPr lang="de-DE" dirty="0" err="1"/>
              <a:t>Mouth</a:t>
            </a:r>
            <a:r>
              <a:rPr lang="de-DE" dirty="0"/>
              <a:t> spielt keine rolle</a:t>
            </a:r>
          </a:p>
          <a:p>
            <a:endParaRPr lang="de-DE" dirty="0"/>
          </a:p>
          <a:p>
            <a:r>
              <a:rPr lang="de-DE" dirty="0" err="1"/>
              <a:t>Ergebins</a:t>
            </a:r>
            <a:r>
              <a:rPr lang="de-DE" dirty="0"/>
              <a:t> = Grad V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12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4 Zeichnen: Anderer Baum</a:t>
            </a:r>
          </a:p>
          <a:p>
            <a:endParaRPr lang="de-DE" dirty="0"/>
          </a:p>
          <a:p>
            <a:r>
              <a:rPr lang="de-DE" dirty="0"/>
              <a:t>Links-&gt; Links-&gt;Rechts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Eye kommt in diesem Baum nicht vor da dieser nicht benötigt wird</a:t>
            </a:r>
          </a:p>
          <a:p>
            <a:endParaRPr lang="de-DE" dirty="0"/>
          </a:p>
          <a:p>
            <a:r>
              <a:rPr lang="de-DE" dirty="0" err="1"/>
              <a:t>Ergebins</a:t>
            </a:r>
            <a:r>
              <a:rPr lang="de-DE" dirty="0"/>
              <a:t> = Grad III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576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5 Zeichen Automat:</a:t>
            </a:r>
          </a:p>
          <a:p>
            <a:endParaRPr lang="de-DE" dirty="0"/>
          </a:p>
          <a:p>
            <a:r>
              <a:rPr lang="de-DE" dirty="0"/>
              <a:t>Unten-&gt;Rechts Unten</a:t>
            </a:r>
          </a:p>
          <a:p>
            <a:endParaRPr lang="de-DE" dirty="0"/>
          </a:p>
          <a:p>
            <a:r>
              <a:rPr lang="de-DE" dirty="0" err="1"/>
              <a:t>Ergebins</a:t>
            </a:r>
            <a:r>
              <a:rPr lang="de-DE" dirty="0"/>
              <a:t> = Grad V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900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5 Zeichen Automat:</a:t>
            </a:r>
          </a:p>
          <a:p>
            <a:endParaRPr lang="de-DE" dirty="0"/>
          </a:p>
          <a:p>
            <a:r>
              <a:rPr lang="de-DE" dirty="0"/>
              <a:t>Rechts-&gt;Unten</a:t>
            </a:r>
          </a:p>
          <a:p>
            <a:endParaRPr lang="de-DE" dirty="0"/>
          </a:p>
          <a:p>
            <a:r>
              <a:rPr lang="de-DE" dirty="0" err="1"/>
              <a:t>Ergebins</a:t>
            </a:r>
            <a:r>
              <a:rPr lang="de-DE" dirty="0"/>
              <a:t> = Grad III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908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01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800" dirty="0">
                <a:latin typeface="Arial" panose="020B0604020202020204" pitchFamily="34" charset="0"/>
              </a:rPr>
              <a:t>Quelle: Pic_1</a:t>
            </a:r>
          </a:p>
          <a:p>
            <a:r>
              <a:rPr lang="en-US" sz="800" dirty="0">
                <a:latin typeface="Arial" panose="020B0604020202020204" pitchFamily="34" charset="0"/>
              </a:rPr>
              <a:t>Title: Validation of Soft Classification Models using Partial Class Memberships: An Extended</a:t>
            </a:r>
            <a:br>
              <a:rPr lang="en-US" sz="800" dirty="0">
                <a:latin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</a:rPr>
              <a:t>Concept of Sensitivity &amp; Co. applied to the Grading of Astrocytoma Tissues</a:t>
            </a:r>
            <a:r>
              <a:rPr lang="de-DE" sz="800" dirty="0">
                <a:latin typeface="Arial" panose="020B0604020202020204" pitchFamily="34" charset="0"/>
              </a:rPr>
              <a:t> </a:t>
            </a:r>
          </a:p>
          <a:p>
            <a:r>
              <a:rPr lang="de-DE" sz="800" dirty="0" err="1">
                <a:latin typeface="Arial" panose="020B0604020202020204" pitchFamily="34" charset="0"/>
              </a:rPr>
              <a:t>Author</a:t>
            </a:r>
            <a:r>
              <a:rPr lang="de-DE" sz="800" dirty="0">
                <a:latin typeface="Arial" panose="020B0604020202020204" pitchFamily="34" charset="0"/>
              </a:rPr>
              <a:t>: Claudia Beleites, Reiner Salzer, Valter </a:t>
            </a:r>
            <a:r>
              <a:rPr lang="de-DE" sz="800" dirty="0" err="1">
                <a:latin typeface="Arial" panose="020B0604020202020204" pitchFamily="34" charset="0"/>
              </a:rPr>
              <a:t>Sergo</a:t>
            </a:r>
            <a:endParaRPr lang="de-DE" sz="800" dirty="0">
              <a:latin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</a:rPr>
              <a:t>Jahr: August 23, 2013</a:t>
            </a:r>
          </a:p>
          <a:p>
            <a:r>
              <a:rPr lang="de-DE" sz="800" dirty="0">
                <a:latin typeface="Arial" panose="020B0604020202020204" pitchFamily="34" charset="0"/>
              </a:rPr>
              <a:t>URL: https://arxiv.org/abs/1301.0264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76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329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707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259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495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269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Erstellung Des Baumes:</a:t>
            </a:r>
          </a:p>
          <a:p>
            <a:endParaRPr lang="de-DE" dirty="0"/>
          </a:p>
          <a:p>
            <a:r>
              <a:rPr lang="de-DE" dirty="0"/>
              <a:t>Vorstellen: 6 Patienten einen für jeden Grad</a:t>
            </a:r>
          </a:p>
          <a:p>
            <a:endParaRPr lang="de-DE" dirty="0"/>
          </a:p>
          <a:p>
            <a:r>
              <a:rPr lang="de-DE" dirty="0"/>
              <a:t>Multipliziert mit 1Millionen -&gt; 6 Millionen Patienten</a:t>
            </a:r>
          </a:p>
          <a:p>
            <a:r>
              <a:rPr lang="de-DE" dirty="0"/>
              <a:t>75% davon sind 4,2 Millionen als Trainingsdatensatz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Beispiel 1 Zeichnen:</a:t>
            </a:r>
          </a:p>
          <a:p>
            <a:endParaRPr lang="de-DE" dirty="0"/>
          </a:p>
          <a:p>
            <a:r>
              <a:rPr lang="de-DE" dirty="0"/>
              <a:t>Rechts-&gt;links-&gt;rechts</a:t>
            </a:r>
          </a:p>
          <a:p>
            <a:endParaRPr lang="de-DE" dirty="0"/>
          </a:p>
          <a:p>
            <a:r>
              <a:rPr lang="de-DE" dirty="0" err="1"/>
              <a:t>Forehead</a:t>
            </a:r>
            <a:r>
              <a:rPr lang="de-DE" dirty="0"/>
              <a:t> spielt keine rolle</a:t>
            </a:r>
          </a:p>
          <a:p>
            <a:endParaRPr lang="de-DE" dirty="0"/>
          </a:p>
          <a:p>
            <a:r>
              <a:rPr lang="de-DE" dirty="0" err="1"/>
              <a:t>Ergebins</a:t>
            </a:r>
            <a:r>
              <a:rPr lang="de-DE" dirty="0"/>
              <a:t> = Grad V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3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FFB6-471B-4F83-9ECD-BBA79A321517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75A3-45FE-4B2E-AA3B-7AAF8589442B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C41-F323-4B1D-B5A5-A93AB73839E4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19A776-5147-4A2F-8CFD-8274A295B3D8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E49B-B052-4B2B-8ADA-D7994E16CB7E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CFAB-1AC1-48B0-ADA6-B021DEBF5E6B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DD56-7E62-4E4F-86C4-E8B186AB0D8F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0618-031C-4401-8F3A-70ECBBC7F293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592A-160D-44CB-954D-9B41AC9FA5C6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832B-FBEA-4D59-83F9-5646C01B29AB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DD9-DC1A-48DE-9A59-99E4A6374E67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AC9C1A0D-2DE5-42AF-9C81-E67327D25E5B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FC7E-D9EA-4B31-BA0A-B1F75013F5C5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804A-FCB4-4BD1-8985-BDA23DC16A73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589149D-A132-4D7B-B9EE-FB37C09D0D97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B31A-3B5A-4299-9C54-A72D27A406C9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081-6169-4278-BDDA-35157F5D3692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70348D-64E4-4B82-B16D-4CD18B9DA606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34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4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4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9.png"/><Relationship Id="rId5" Type="http://schemas.openxmlformats.org/officeDocument/2006/relationships/customXml" Target="../ink/ink35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png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11" Type="http://schemas.openxmlformats.org/officeDocument/2006/relationships/customXml" Target="../ink/ink6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9.xml"/><Relationship Id="rId40" Type="http://schemas.openxmlformats.org/officeDocument/2006/relationships/image" Target="../media/image22.png"/><Relationship Id="rId45" Type="http://schemas.openxmlformats.org/officeDocument/2006/relationships/customXml" Target="../ink/ink23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4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customXml" Target="../ink/ink5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4.xml"/><Relationship Id="rId30" Type="http://schemas.openxmlformats.org/officeDocument/2006/relationships/image" Target="../media/image17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12" Type="http://schemas.openxmlformats.org/officeDocument/2006/relationships/image" Target="../media/image8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20" Type="http://schemas.openxmlformats.org/officeDocument/2006/relationships/image" Target="../media/image12.png"/><Relationship Id="rId41" Type="http://schemas.openxmlformats.org/officeDocument/2006/relationships/customXml" Target="../ink/ink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customXml" Target="../ink/ink24.xml"/><Relationship Id="rId4" Type="http://schemas.openxmlformats.org/officeDocument/2006/relationships/image" Target="../media/image4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51" Type="http://schemas.openxmlformats.org/officeDocument/2006/relationships/image" Target="../media/image31.emf"/><Relationship Id="rId3" Type="http://schemas.openxmlformats.org/officeDocument/2006/relationships/image" Target="../media/image2.png"/><Relationship Id="rId47" Type="http://schemas.openxmlformats.org/officeDocument/2006/relationships/customXml" Target="../ink/ink27.xml"/><Relationship Id="rId50" Type="http://schemas.openxmlformats.org/officeDocument/2006/relationships/image" Target="../media/image30.emf"/><Relationship Id="rId46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3" Type="http://schemas.openxmlformats.org/officeDocument/2006/relationships/image" Target="../media/image32.png"/><Relationship Id="rId49" Type="http://schemas.openxmlformats.org/officeDocument/2006/relationships/image" Target="../media/image29.png"/><Relationship Id="rId52" Type="http://schemas.openxmlformats.org/officeDocument/2006/relationships/customXml" Target="../ink/ink28.xml"/><Relationship Id="rId4" Type="http://schemas.openxmlformats.org/officeDocument/2006/relationships/customXml" Target="../ink/ink26.xml"/><Relationship Id="rId48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1" Type="http://schemas.openxmlformats.org/officeDocument/2006/relationships/image" Target="../media/image35.emf"/><Relationship Id="rId3" Type="http://schemas.openxmlformats.org/officeDocument/2006/relationships/image" Target="../media/image2.png"/><Relationship Id="rId47" Type="http://schemas.openxmlformats.org/officeDocument/2006/relationships/customXml" Target="../ink/ink30.xml"/><Relationship Id="rId50" Type="http://schemas.openxmlformats.org/officeDocument/2006/relationships/image" Target="../media/image34.emf"/><Relationship Id="rId46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9" Type="http://schemas.openxmlformats.org/officeDocument/2006/relationships/image" Target="../media/image33.png"/><Relationship Id="rId4" Type="http://schemas.openxmlformats.org/officeDocument/2006/relationships/customXml" Target="../ink/ink29.xml"/><Relationship Id="rId48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1" Type="http://schemas.openxmlformats.org/officeDocument/2006/relationships/image" Target="../media/image38.emf"/><Relationship Id="rId3" Type="http://schemas.openxmlformats.org/officeDocument/2006/relationships/image" Target="../media/image2.png"/><Relationship Id="rId47" Type="http://schemas.openxmlformats.org/officeDocument/2006/relationships/customXml" Target="../ink/ink32.xml"/><Relationship Id="rId50" Type="http://schemas.openxmlformats.org/officeDocument/2006/relationships/image" Target="../media/image37.emf"/><Relationship Id="rId46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3" Type="http://schemas.openxmlformats.org/officeDocument/2006/relationships/image" Target="../media/image39.png"/><Relationship Id="rId49" Type="http://schemas.openxmlformats.org/officeDocument/2006/relationships/image" Target="../media/image36.png"/><Relationship Id="rId52" Type="http://schemas.openxmlformats.org/officeDocument/2006/relationships/customXml" Target="../ink/ink33.xml"/><Relationship Id="rId4" Type="http://schemas.openxmlformats.org/officeDocument/2006/relationships/customXml" Target="../ink/ink31.xml"/><Relationship Id="rId48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6574" y="1138485"/>
            <a:ext cx="8533898" cy="1567997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Bachelorarbeit</a:t>
            </a:r>
            <a:br>
              <a:rPr lang="de-DE" dirty="0"/>
            </a:br>
            <a:r>
              <a:rPr lang="de-DE" dirty="0"/>
              <a:t>Graduierung von Fazialisparesen durch Methoden des Maschinellen Lernens</a:t>
            </a:r>
            <a:br>
              <a:rPr lang="de-DE" dirty="0"/>
            </a:b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56F0C3F-1F8F-4BD7-9792-87E50EBD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Autor: Raphael Baumann		 v.1.0.1 (bearbeitet nach der Vorstellung)</a:t>
            </a:r>
            <a:endParaRPr lang="de-DE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9C0D96-088F-40C4-A488-6F013032F3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85FD0DA-979B-470A-9C44-DCCFB3D77988}"/>
              </a:ext>
            </a:extLst>
          </p:cNvPr>
          <p:cNvSpPr txBox="1"/>
          <p:nvPr/>
        </p:nvSpPr>
        <p:spPr>
          <a:xfrm>
            <a:off x="0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Entscheidungsbaum v1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875201-83D9-4FE1-A132-D205C07765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6264" y="2260668"/>
            <a:ext cx="6588224" cy="2078407"/>
          </a:xfrm>
          <a:prstGeom prst="rect">
            <a:avLst/>
          </a:prstGeom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D4F76B2-AE89-4930-9E93-17732A041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51939"/>
              </p:ext>
            </p:extLst>
          </p:nvPr>
        </p:nvGraphicFramePr>
        <p:xfrm>
          <a:off x="187293" y="956555"/>
          <a:ext cx="443843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16">
                  <a:extLst>
                    <a:ext uri="{9D8B030D-6E8A-4147-A177-3AD203B41FA5}">
                      <a16:colId xmlns:a16="http://schemas.microsoft.com/office/drawing/2014/main" val="4273893162"/>
                    </a:ext>
                  </a:extLst>
                </a:gridCol>
                <a:gridCol w="896286">
                  <a:extLst>
                    <a:ext uri="{9D8B030D-6E8A-4147-A177-3AD203B41FA5}">
                      <a16:colId xmlns:a16="http://schemas.microsoft.com/office/drawing/2014/main" val="1561215071"/>
                    </a:ext>
                  </a:extLst>
                </a:gridCol>
                <a:gridCol w="1075844">
                  <a:extLst>
                    <a:ext uri="{9D8B030D-6E8A-4147-A177-3AD203B41FA5}">
                      <a16:colId xmlns:a16="http://schemas.microsoft.com/office/drawing/2014/main" val="1011542336"/>
                    </a:ext>
                  </a:extLst>
                </a:gridCol>
                <a:gridCol w="945678">
                  <a:extLst>
                    <a:ext uri="{9D8B030D-6E8A-4147-A177-3AD203B41FA5}">
                      <a16:colId xmlns:a16="http://schemas.microsoft.com/office/drawing/2014/main" val="2547271123"/>
                    </a:ext>
                  </a:extLst>
                </a:gridCol>
                <a:gridCol w="984210">
                  <a:extLst>
                    <a:ext uri="{9D8B030D-6E8A-4147-A177-3AD203B41FA5}">
                      <a16:colId xmlns:a16="http://schemas.microsoft.com/office/drawing/2014/main" val="3754604065"/>
                    </a:ext>
                  </a:extLst>
                </a:gridCol>
              </a:tblGrid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symmetry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forehead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eye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mouth</a:t>
                      </a:r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48732"/>
                  </a:ext>
                </a:extLst>
              </a:tr>
              <a:tr h="184536">
                <a:tc>
                  <a:txBody>
                    <a:bodyPr/>
                    <a:lstStyle/>
                    <a:p>
                      <a:r>
                        <a:rPr lang="de-DE" sz="800" dirty="0"/>
                        <a:t>I    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complete</a:t>
                      </a:r>
                      <a:r>
                        <a:rPr lang="de-DE" sz="800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74710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II   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complete</a:t>
                      </a:r>
                      <a:r>
                        <a:rPr lang="de-DE" sz="800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min_asymm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71763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III   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min_asymm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complete</a:t>
                      </a:r>
                      <a:r>
                        <a:rPr lang="de-DE" sz="800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min_asymm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29583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IV   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>
                          <a:highlight>
                            <a:srgbClr val="00FF00"/>
                          </a:highlight>
                        </a:rPr>
                        <a:t>none</a:t>
                      </a:r>
                      <a:r>
                        <a:rPr lang="de-DE" sz="800" dirty="0">
                          <a:highlight>
                            <a:srgbClr val="00FF00"/>
                          </a:highlight>
                        </a:rPr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>
                          <a:highlight>
                            <a:srgbClr val="00FF00"/>
                          </a:highlight>
                        </a:rPr>
                        <a:t>incomplete</a:t>
                      </a:r>
                      <a:r>
                        <a:rPr lang="de-DE" sz="800" dirty="0">
                          <a:highlight>
                            <a:srgbClr val="00FF00"/>
                          </a:highlight>
                        </a:rPr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asymm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647042"/>
                  </a:ext>
                </a:extLst>
              </a:tr>
              <a:tr h="184048">
                <a:tc>
                  <a:txBody>
                    <a:bodyPr/>
                    <a:lstStyle/>
                    <a:p>
                      <a:r>
                        <a:rPr lang="de-DE" sz="800" dirty="0"/>
                        <a:t>V    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>
                          <a:highlight>
                            <a:srgbClr val="00FF00"/>
                          </a:highlight>
                        </a:rPr>
                        <a:t>asymm</a:t>
                      </a:r>
                      <a:r>
                        <a:rPr lang="de-DE" sz="800" dirty="0">
                          <a:highlight>
                            <a:srgbClr val="00FF00"/>
                          </a:highlight>
                        </a:rPr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incomplete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>
                          <a:highlight>
                            <a:srgbClr val="00FF00"/>
                          </a:highlight>
                        </a:rPr>
                        <a:t>asymm</a:t>
                      </a:r>
                      <a:r>
                        <a:rPr lang="de-DE" sz="800" dirty="0">
                          <a:highlight>
                            <a:srgbClr val="00FF00"/>
                          </a:highlight>
                        </a:rPr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11252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VI  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incomplete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966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E746E56F-01FE-4AC2-BCA6-FAF890394314}"/>
                  </a:ext>
                </a:extLst>
              </p14:cNvPr>
              <p14:cNvContentPartPr/>
              <p14:nvPr/>
            </p14:nvContentPartPr>
            <p14:xfrm>
              <a:off x="226080" y="2036160"/>
              <a:ext cx="7810200" cy="137304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E746E56F-01FE-4AC2-BCA6-FAF8903943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720" y="2026800"/>
                <a:ext cx="7828920" cy="139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946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875201-83D9-4FE1-A132-D205C07765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6264" y="2260668"/>
            <a:ext cx="6588224" cy="2078407"/>
          </a:xfrm>
          <a:prstGeom prst="rect">
            <a:avLst/>
          </a:prstGeom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D4F76B2-AE89-4930-9E93-17732A041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86334"/>
              </p:ext>
            </p:extLst>
          </p:nvPr>
        </p:nvGraphicFramePr>
        <p:xfrm>
          <a:off x="187293" y="956555"/>
          <a:ext cx="443843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16">
                  <a:extLst>
                    <a:ext uri="{9D8B030D-6E8A-4147-A177-3AD203B41FA5}">
                      <a16:colId xmlns:a16="http://schemas.microsoft.com/office/drawing/2014/main" val="4273893162"/>
                    </a:ext>
                  </a:extLst>
                </a:gridCol>
                <a:gridCol w="896286">
                  <a:extLst>
                    <a:ext uri="{9D8B030D-6E8A-4147-A177-3AD203B41FA5}">
                      <a16:colId xmlns:a16="http://schemas.microsoft.com/office/drawing/2014/main" val="1561215071"/>
                    </a:ext>
                  </a:extLst>
                </a:gridCol>
                <a:gridCol w="1075844">
                  <a:extLst>
                    <a:ext uri="{9D8B030D-6E8A-4147-A177-3AD203B41FA5}">
                      <a16:colId xmlns:a16="http://schemas.microsoft.com/office/drawing/2014/main" val="1011542336"/>
                    </a:ext>
                  </a:extLst>
                </a:gridCol>
                <a:gridCol w="945678">
                  <a:extLst>
                    <a:ext uri="{9D8B030D-6E8A-4147-A177-3AD203B41FA5}">
                      <a16:colId xmlns:a16="http://schemas.microsoft.com/office/drawing/2014/main" val="2547271123"/>
                    </a:ext>
                  </a:extLst>
                </a:gridCol>
                <a:gridCol w="984210">
                  <a:extLst>
                    <a:ext uri="{9D8B030D-6E8A-4147-A177-3AD203B41FA5}">
                      <a16:colId xmlns:a16="http://schemas.microsoft.com/office/drawing/2014/main" val="3754604065"/>
                    </a:ext>
                  </a:extLst>
                </a:gridCol>
              </a:tblGrid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symmetry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forehead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eye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mouth</a:t>
                      </a:r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48732"/>
                  </a:ext>
                </a:extLst>
              </a:tr>
              <a:tr h="184536">
                <a:tc>
                  <a:txBody>
                    <a:bodyPr/>
                    <a:lstStyle/>
                    <a:p>
                      <a:r>
                        <a:rPr lang="de-DE" sz="800" dirty="0"/>
                        <a:t>I     </a:t>
                      </a:r>
                      <a:r>
                        <a:rPr lang="de-DE" sz="800"/>
                        <a:t>= 0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complete</a:t>
                      </a:r>
                      <a:r>
                        <a:rPr lang="de-DE" sz="800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74710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II   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complete</a:t>
                      </a:r>
                      <a:r>
                        <a:rPr lang="de-DE" sz="800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>
                          <a:highlight>
                            <a:srgbClr val="00FFFF"/>
                          </a:highlight>
                        </a:rPr>
                        <a:t>min_asymm</a:t>
                      </a:r>
                      <a:r>
                        <a:rPr lang="de-DE" sz="800" dirty="0">
                          <a:highlight>
                            <a:srgbClr val="00FFFF"/>
                          </a:highlight>
                        </a:rPr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71763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III   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>
                          <a:highlight>
                            <a:srgbClr val="00FFFF"/>
                          </a:highlight>
                        </a:rPr>
                        <a:t>min_asymm</a:t>
                      </a:r>
                      <a:r>
                        <a:rPr lang="de-DE" sz="800" dirty="0">
                          <a:highlight>
                            <a:srgbClr val="00FFFF"/>
                          </a:highlight>
                        </a:rPr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>
                          <a:highlight>
                            <a:srgbClr val="00FFFF"/>
                          </a:highlight>
                        </a:rPr>
                        <a:t>complete</a:t>
                      </a:r>
                      <a:r>
                        <a:rPr lang="de-DE" sz="800" dirty="0">
                          <a:highlight>
                            <a:srgbClr val="00FFFF"/>
                          </a:highlight>
                        </a:rPr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min_asymm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29583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IV   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>
                          <a:highlight>
                            <a:srgbClr val="00FFFF"/>
                          </a:highlight>
                        </a:rPr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incomplete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asymm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647042"/>
                  </a:ext>
                </a:extLst>
              </a:tr>
              <a:tr h="184048">
                <a:tc>
                  <a:txBody>
                    <a:bodyPr/>
                    <a:lstStyle/>
                    <a:p>
                      <a:r>
                        <a:rPr lang="de-DE" sz="800" dirty="0"/>
                        <a:t>V    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asymm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incomplete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asymm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11252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VI  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incomplete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9666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C8D84E78-ABEB-4FB7-BB8F-BC428ABD05BA}"/>
              </a:ext>
            </a:extLst>
          </p:cNvPr>
          <p:cNvSpPr txBox="1"/>
          <p:nvPr/>
        </p:nvSpPr>
        <p:spPr>
          <a:xfrm>
            <a:off x="0" y="55552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Entscheidungsbaum v1</a:t>
            </a:r>
          </a:p>
        </p:txBody>
      </p:sp>
    </p:spTree>
    <p:extLst>
      <p:ext uri="{BB962C8B-B14F-4D97-AF65-F5344CB8AC3E}">
        <p14:creationId xmlns:p14="http://schemas.microsoft.com/office/powerpoint/2010/main" val="2952739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2346031E-0A25-4B6D-B88C-FEC527D92B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7664" y="1887484"/>
            <a:ext cx="7525413" cy="27004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85FD0DA-979B-470A-9C44-DCCFB3D77988}"/>
              </a:ext>
            </a:extLst>
          </p:cNvPr>
          <p:cNvSpPr txBox="1"/>
          <p:nvPr/>
        </p:nvSpPr>
        <p:spPr>
          <a:xfrm>
            <a:off x="56569" y="60335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Entscheidungsbaum v2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D4F76B2-AE89-4930-9E93-17732A041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60892"/>
              </p:ext>
            </p:extLst>
          </p:nvPr>
        </p:nvGraphicFramePr>
        <p:xfrm>
          <a:off x="187293" y="956555"/>
          <a:ext cx="443843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16">
                  <a:extLst>
                    <a:ext uri="{9D8B030D-6E8A-4147-A177-3AD203B41FA5}">
                      <a16:colId xmlns:a16="http://schemas.microsoft.com/office/drawing/2014/main" val="4273893162"/>
                    </a:ext>
                  </a:extLst>
                </a:gridCol>
                <a:gridCol w="896286">
                  <a:extLst>
                    <a:ext uri="{9D8B030D-6E8A-4147-A177-3AD203B41FA5}">
                      <a16:colId xmlns:a16="http://schemas.microsoft.com/office/drawing/2014/main" val="1561215071"/>
                    </a:ext>
                  </a:extLst>
                </a:gridCol>
                <a:gridCol w="1075844">
                  <a:extLst>
                    <a:ext uri="{9D8B030D-6E8A-4147-A177-3AD203B41FA5}">
                      <a16:colId xmlns:a16="http://schemas.microsoft.com/office/drawing/2014/main" val="1011542336"/>
                    </a:ext>
                  </a:extLst>
                </a:gridCol>
                <a:gridCol w="945678">
                  <a:extLst>
                    <a:ext uri="{9D8B030D-6E8A-4147-A177-3AD203B41FA5}">
                      <a16:colId xmlns:a16="http://schemas.microsoft.com/office/drawing/2014/main" val="2547271123"/>
                    </a:ext>
                  </a:extLst>
                </a:gridCol>
                <a:gridCol w="984210">
                  <a:extLst>
                    <a:ext uri="{9D8B030D-6E8A-4147-A177-3AD203B41FA5}">
                      <a16:colId xmlns:a16="http://schemas.microsoft.com/office/drawing/2014/main" val="3754604065"/>
                    </a:ext>
                  </a:extLst>
                </a:gridCol>
              </a:tblGrid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symmetry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forehead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eye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mouth</a:t>
                      </a:r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48732"/>
                  </a:ext>
                </a:extLst>
              </a:tr>
              <a:tr h="184536">
                <a:tc>
                  <a:txBody>
                    <a:bodyPr/>
                    <a:lstStyle/>
                    <a:p>
                      <a:r>
                        <a:rPr lang="de-DE" sz="800" dirty="0"/>
                        <a:t>I    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complete</a:t>
                      </a:r>
                      <a:r>
                        <a:rPr lang="de-DE" sz="800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74710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II   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complete</a:t>
                      </a:r>
                      <a:r>
                        <a:rPr lang="de-DE" sz="800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min_asymm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71763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III   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min_asymm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complete</a:t>
                      </a:r>
                      <a:r>
                        <a:rPr lang="de-DE" sz="800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min_asymm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29583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IV   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>
                          <a:highlight>
                            <a:srgbClr val="00FF00"/>
                          </a:highlight>
                        </a:rPr>
                        <a:t>none</a:t>
                      </a:r>
                      <a:r>
                        <a:rPr lang="de-DE" sz="800" dirty="0">
                          <a:highlight>
                            <a:srgbClr val="00FF00"/>
                          </a:highlight>
                        </a:rPr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>
                          <a:highlight>
                            <a:srgbClr val="00FF00"/>
                          </a:highlight>
                        </a:rPr>
                        <a:t>incomplete</a:t>
                      </a:r>
                      <a:r>
                        <a:rPr lang="de-DE" sz="800" dirty="0">
                          <a:highlight>
                            <a:srgbClr val="00FF00"/>
                          </a:highlight>
                        </a:rPr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asymm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647042"/>
                  </a:ext>
                </a:extLst>
              </a:tr>
              <a:tr h="184048">
                <a:tc>
                  <a:txBody>
                    <a:bodyPr/>
                    <a:lstStyle/>
                    <a:p>
                      <a:r>
                        <a:rPr lang="de-DE" sz="800" dirty="0"/>
                        <a:t>V    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>
                          <a:highlight>
                            <a:srgbClr val="00FF00"/>
                          </a:highlight>
                        </a:rPr>
                        <a:t>asymm</a:t>
                      </a:r>
                      <a:r>
                        <a:rPr lang="de-DE" sz="800" dirty="0">
                          <a:highlight>
                            <a:srgbClr val="00FF00"/>
                          </a:highlight>
                        </a:rPr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incomplete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>
                          <a:highlight>
                            <a:srgbClr val="00FF00"/>
                          </a:highlight>
                        </a:rPr>
                        <a:t>asymm</a:t>
                      </a:r>
                      <a:r>
                        <a:rPr lang="de-DE" sz="800" dirty="0">
                          <a:highlight>
                            <a:srgbClr val="00FF00"/>
                          </a:highlight>
                        </a:rPr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11252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VI  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incomplete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96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204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E87EB00B-3C3D-432C-9661-9C350CE3AF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7664" y="1887484"/>
            <a:ext cx="7525413" cy="27004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D4F76B2-AE89-4930-9E93-17732A041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537088"/>
              </p:ext>
            </p:extLst>
          </p:nvPr>
        </p:nvGraphicFramePr>
        <p:xfrm>
          <a:off x="187293" y="956555"/>
          <a:ext cx="443843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16">
                  <a:extLst>
                    <a:ext uri="{9D8B030D-6E8A-4147-A177-3AD203B41FA5}">
                      <a16:colId xmlns:a16="http://schemas.microsoft.com/office/drawing/2014/main" val="4273893162"/>
                    </a:ext>
                  </a:extLst>
                </a:gridCol>
                <a:gridCol w="896286">
                  <a:extLst>
                    <a:ext uri="{9D8B030D-6E8A-4147-A177-3AD203B41FA5}">
                      <a16:colId xmlns:a16="http://schemas.microsoft.com/office/drawing/2014/main" val="1561215071"/>
                    </a:ext>
                  </a:extLst>
                </a:gridCol>
                <a:gridCol w="1075844">
                  <a:extLst>
                    <a:ext uri="{9D8B030D-6E8A-4147-A177-3AD203B41FA5}">
                      <a16:colId xmlns:a16="http://schemas.microsoft.com/office/drawing/2014/main" val="1011542336"/>
                    </a:ext>
                  </a:extLst>
                </a:gridCol>
                <a:gridCol w="945678">
                  <a:extLst>
                    <a:ext uri="{9D8B030D-6E8A-4147-A177-3AD203B41FA5}">
                      <a16:colId xmlns:a16="http://schemas.microsoft.com/office/drawing/2014/main" val="2547271123"/>
                    </a:ext>
                  </a:extLst>
                </a:gridCol>
                <a:gridCol w="984210">
                  <a:extLst>
                    <a:ext uri="{9D8B030D-6E8A-4147-A177-3AD203B41FA5}">
                      <a16:colId xmlns:a16="http://schemas.microsoft.com/office/drawing/2014/main" val="3754604065"/>
                    </a:ext>
                  </a:extLst>
                </a:gridCol>
              </a:tblGrid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symmetry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forehead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eye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mouth</a:t>
                      </a:r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48732"/>
                  </a:ext>
                </a:extLst>
              </a:tr>
              <a:tr h="184536">
                <a:tc>
                  <a:txBody>
                    <a:bodyPr/>
                    <a:lstStyle/>
                    <a:p>
                      <a:r>
                        <a:rPr lang="de-DE" sz="800" dirty="0"/>
                        <a:t>I    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complete</a:t>
                      </a:r>
                      <a:r>
                        <a:rPr lang="de-DE" sz="800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74710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II   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complete</a:t>
                      </a:r>
                      <a:r>
                        <a:rPr lang="de-DE" sz="800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>
                          <a:highlight>
                            <a:srgbClr val="00FFFF"/>
                          </a:highlight>
                        </a:rPr>
                        <a:t>min_asymm</a:t>
                      </a:r>
                      <a:r>
                        <a:rPr lang="de-DE" sz="800" dirty="0">
                          <a:highlight>
                            <a:srgbClr val="00FFFF"/>
                          </a:highlight>
                        </a:rPr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71763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III   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>
                          <a:highlight>
                            <a:srgbClr val="00FFFF"/>
                          </a:highlight>
                        </a:rPr>
                        <a:t>min_asymm</a:t>
                      </a:r>
                      <a:r>
                        <a:rPr lang="de-DE" sz="800" dirty="0">
                          <a:highlight>
                            <a:srgbClr val="00FFFF"/>
                          </a:highlight>
                        </a:rPr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>
                          <a:highlight>
                            <a:srgbClr val="00FFFF"/>
                          </a:highlight>
                        </a:rPr>
                        <a:t>complete</a:t>
                      </a:r>
                      <a:r>
                        <a:rPr lang="de-DE" sz="800" dirty="0">
                          <a:highlight>
                            <a:srgbClr val="00FFFF"/>
                          </a:highlight>
                        </a:rPr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min_asymm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29583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IV   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>
                          <a:highlight>
                            <a:srgbClr val="00FFFF"/>
                          </a:highlight>
                        </a:rPr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incomplete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asymm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647042"/>
                  </a:ext>
                </a:extLst>
              </a:tr>
              <a:tr h="184048">
                <a:tc>
                  <a:txBody>
                    <a:bodyPr/>
                    <a:lstStyle/>
                    <a:p>
                      <a:r>
                        <a:rPr lang="de-DE" sz="800" dirty="0"/>
                        <a:t>V    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asymm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incomplete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asymm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11252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VI  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incomplete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9666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4186890E-1E21-4A94-853F-789A87228598}"/>
              </a:ext>
            </a:extLst>
          </p:cNvPr>
          <p:cNvSpPr txBox="1"/>
          <p:nvPr/>
        </p:nvSpPr>
        <p:spPr>
          <a:xfrm>
            <a:off x="56569" y="60335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Entscheidungsbaum v2</a:t>
            </a:r>
          </a:p>
        </p:txBody>
      </p:sp>
    </p:spTree>
    <p:extLst>
      <p:ext uri="{BB962C8B-B14F-4D97-AF65-F5344CB8AC3E}">
        <p14:creationId xmlns:p14="http://schemas.microsoft.com/office/powerpoint/2010/main" val="135901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85FD0DA-979B-470A-9C44-DCCFB3D77988}"/>
              </a:ext>
            </a:extLst>
          </p:cNvPr>
          <p:cNvSpPr txBox="1"/>
          <p:nvPr/>
        </p:nvSpPr>
        <p:spPr>
          <a:xfrm>
            <a:off x="56569" y="60335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endlicher Automat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D4F76B2-AE89-4930-9E93-17732A041B14}"/>
              </a:ext>
            </a:extLst>
          </p:cNvPr>
          <p:cNvGraphicFramePr>
            <a:graphicFrameLocks noGrp="1"/>
          </p:cNvGraphicFramePr>
          <p:nvPr/>
        </p:nvGraphicFramePr>
        <p:xfrm>
          <a:off x="187293" y="956555"/>
          <a:ext cx="443843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16">
                  <a:extLst>
                    <a:ext uri="{9D8B030D-6E8A-4147-A177-3AD203B41FA5}">
                      <a16:colId xmlns:a16="http://schemas.microsoft.com/office/drawing/2014/main" val="4273893162"/>
                    </a:ext>
                  </a:extLst>
                </a:gridCol>
                <a:gridCol w="896286">
                  <a:extLst>
                    <a:ext uri="{9D8B030D-6E8A-4147-A177-3AD203B41FA5}">
                      <a16:colId xmlns:a16="http://schemas.microsoft.com/office/drawing/2014/main" val="1561215071"/>
                    </a:ext>
                  </a:extLst>
                </a:gridCol>
                <a:gridCol w="1075844">
                  <a:extLst>
                    <a:ext uri="{9D8B030D-6E8A-4147-A177-3AD203B41FA5}">
                      <a16:colId xmlns:a16="http://schemas.microsoft.com/office/drawing/2014/main" val="1011542336"/>
                    </a:ext>
                  </a:extLst>
                </a:gridCol>
                <a:gridCol w="945678">
                  <a:extLst>
                    <a:ext uri="{9D8B030D-6E8A-4147-A177-3AD203B41FA5}">
                      <a16:colId xmlns:a16="http://schemas.microsoft.com/office/drawing/2014/main" val="2547271123"/>
                    </a:ext>
                  </a:extLst>
                </a:gridCol>
                <a:gridCol w="984210">
                  <a:extLst>
                    <a:ext uri="{9D8B030D-6E8A-4147-A177-3AD203B41FA5}">
                      <a16:colId xmlns:a16="http://schemas.microsoft.com/office/drawing/2014/main" val="3754604065"/>
                    </a:ext>
                  </a:extLst>
                </a:gridCol>
              </a:tblGrid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symmetry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forehead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eye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mouth</a:t>
                      </a:r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48732"/>
                  </a:ext>
                </a:extLst>
              </a:tr>
              <a:tr h="184536">
                <a:tc>
                  <a:txBody>
                    <a:bodyPr/>
                    <a:lstStyle/>
                    <a:p>
                      <a:r>
                        <a:rPr lang="de-DE" sz="800" dirty="0"/>
                        <a:t>I    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complete</a:t>
                      </a:r>
                      <a:r>
                        <a:rPr lang="de-DE" sz="800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74710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II   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complete</a:t>
                      </a:r>
                      <a:r>
                        <a:rPr lang="de-DE" sz="800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min_asymm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71763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III   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min_asymm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complete</a:t>
                      </a:r>
                      <a:r>
                        <a:rPr lang="de-DE" sz="800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min_asymm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29583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IV   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>
                          <a:highlight>
                            <a:srgbClr val="00FF00"/>
                          </a:highlight>
                        </a:rPr>
                        <a:t>none</a:t>
                      </a:r>
                      <a:r>
                        <a:rPr lang="de-DE" sz="800" dirty="0">
                          <a:highlight>
                            <a:srgbClr val="00FF00"/>
                          </a:highlight>
                        </a:rPr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>
                          <a:highlight>
                            <a:srgbClr val="00FF00"/>
                          </a:highlight>
                        </a:rPr>
                        <a:t>incomplete</a:t>
                      </a:r>
                      <a:r>
                        <a:rPr lang="de-DE" sz="800" dirty="0">
                          <a:highlight>
                            <a:srgbClr val="00FF00"/>
                          </a:highlight>
                        </a:rPr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asymm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647042"/>
                  </a:ext>
                </a:extLst>
              </a:tr>
              <a:tr h="184048">
                <a:tc>
                  <a:txBody>
                    <a:bodyPr/>
                    <a:lstStyle/>
                    <a:p>
                      <a:r>
                        <a:rPr lang="de-DE" sz="800" dirty="0"/>
                        <a:t>V    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>
                          <a:highlight>
                            <a:srgbClr val="00FF00"/>
                          </a:highlight>
                        </a:rPr>
                        <a:t>asymm</a:t>
                      </a:r>
                      <a:r>
                        <a:rPr lang="de-DE" sz="800" dirty="0">
                          <a:highlight>
                            <a:srgbClr val="00FF00"/>
                          </a:highlight>
                        </a:rPr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incomplete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>
                          <a:highlight>
                            <a:srgbClr val="00FF00"/>
                          </a:highlight>
                        </a:rPr>
                        <a:t>asymm</a:t>
                      </a:r>
                      <a:r>
                        <a:rPr lang="de-DE" sz="800" dirty="0">
                          <a:highlight>
                            <a:srgbClr val="00FF00"/>
                          </a:highlight>
                        </a:rPr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11252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VI  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incomplete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96660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734F30DE-ED31-4F2B-A95D-6ED4DD123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21834"/>
            <a:ext cx="4341953" cy="39460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DD7D3F16-F95C-4B53-B40E-C81C8AACBFA7}"/>
                  </a:ext>
                </a:extLst>
              </p14:cNvPr>
              <p14:cNvContentPartPr/>
              <p14:nvPr/>
            </p14:nvContentPartPr>
            <p14:xfrm>
              <a:off x="361800" y="3016800"/>
              <a:ext cx="3460320" cy="156132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DD7D3F16-F95C-4B53-B40E-C81C8AACBF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440" y="3007440"/>
                <a:ext cx="3479040" cy="15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42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8D4F76B2-AE89-4930-9E93-17732A041B14}"/>
              </a:ext>
            </a:extLst>
          </p:cNvPr>
          <p:cNvGraphicFramePr>
            <a:graphicFrameLocks noGrp="1"/>
          </p:cNvGraphicFramePr>
          <p:nvPr/>
        </p:nvGraphicFramePr>
        <p:xfrm>
          <a:off x="187293" y="956555"/>
          <a:ext cx="443843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16">
                  <a:extLst>
                    <a:ext uri="{9D8B030D-6E8A-4147-A177-3AD203B41FA5}">
                      <a16:colId xmlns:a16="http://schemas.microsoft.com/office/drawing/2014/main" val="4273893162"/>
                    </a:ext>
                  </a:extLst>
                </a:gridCol>
                <a:gridCol w="896286">
                  <a:extLst>
                    <a:ext uri="{9D8B030D-6E8A-4147-A177-3AD203B41FA5}">
                      <a16:colId xmlns:a16="http://schemas.microsoft.com/office/drawing/2014/main" val="1561215071"/>
                    </a:ext>
                  </a:extLst>
                </a:gridCol>
                <a:gridCol w="1075844">
                  <a:extLst>
                    <a:ext uri="{9D8B030D-6E8A-4147-A177-3AD203B41FA5}">
                      <a16:colId xmlns:a16="http://schemas.microsoft.com/office/drawing/2014/main" val="1011542336"/>
                    </a:ext>
                  </a:extLst>
                </a:gridCol>
                <a:gridCol w="945678">
                  <a:extLst>
                    <a:ext uri="{9D8B030D-6E8A-4147-A177-3AD203B41FA5}">
                      <a16:colId xmlns:a16="http://schemas.microsoft.com/office/drawing/2014/main" val="2547271123"/>
                    </a:ext>
                  </a:extLst>
                </a:gridCol>
                <a:gridCol w="984210">
                  <a:extLst>
                    <a:ext uri="{9D8B030D-6E8A-4147-A177-3AD203B41FA5}">
                      <a16:colId xmlns:a16="http://schemas.microsoft.com/office/drawing/2014/main" val="3754604065"/>
                    </a:ext>
                  </a:extLst>
                </a:gridCol>
              </a:tblGrid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symmetry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forehead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eye</a:t>
                      </a:r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mouth</a:t>
                      </a:r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48732"/>
                  </a:ext>
                </a:extLst>
              </a:tr>
              <a:tr h="184536">
                <a:tc>
                  <a:txBody>
                    <a:bodyPr/>
                    <a:lstStyle/>
                    <a:p>
                      <a:r>
                        <a:rPr lang="de-DE" sz="800" dirty="0"/>
                        <a:t>I    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complete</a:t>
                      </a:r>
                      <a:r>
                        <a:rPr lang="de-DE" sz="800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74710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II   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complete</a:t>
                      </a:r>
                      <a:r>
                        <a:rPr lang="de-DE" sz="800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>
                          <a:highlight>
                            <a:srgbClr val="00FFFF"/>
                          </a:highlight>
                        </a:rPr>
                        <a:t>min_asymm</a:t>
                      </a:r>
                      <a:r>
                        <a:rPr lang="de-DE" sz="800" dirty="0">
                          <a:highlight>
                            <a:srgbClr val="00FFFF"/>
                          </a:highlight>
                        </a:rPr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71763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III   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>
                          <a:highlight>
                            <a:srgbClr val="00FFFF"/>
                          </a:highlight>
                        </a:rPr>
                        <a:t>min_asymm</a:t>
                      </a:r>
                      <a:r>
                        <a:rPr lang="de-DE" sz="800" dirty="0">
                          <a:highlight>
                            <a:srgbClr val="00FFFF"/>
                          </a:highlight>
                        </a:rPr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>
                          <a:highlight>
                            <a:srgbClr val="00FFFF"/>
                          </a:highlight>
                        </a:rPr>
                        <a:t>complete</a:t>
                      </a:r>
                      <a:r>
                        <a:rPr lang="de-DE" sz="800" dirty="0">
                          <a:highlight>
                            <a:srgbClr val="00FFFF"/>
                          </a:highlight>
                        </a:rPr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min_asymm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29583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IV   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>
                          <a:highlight>
                            <a:srgbClr val="00FFFF"/>
                          </a:highlight>
                        </a:rPr>
                        <a:t>normal=0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incomplete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asymm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647042"/>
                  </a:ext>
                </a:extLst>
              </a:tr>
              <a:tr h="184048">
                <a:tc>
                  <a:txBody>
                    <a:bodyPr/>
                    <a:lstStyle/>
                    <a:p>
                      <a:r>
                        <a:rPr lang="de-DE" sz="800" dirty="0"/>
                        <a:t>V    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asymm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incomplete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asymm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11252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r>
                        <a:rPr lang="de-DE" sz="800" dirty="0"/>
                        <a:t>VI  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err="1"/>
                        <a:t>incomplete</a:t>
                      </a:r>
                      <a:r>
                        <a:rPr lang="de-DE" sz="8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 err="1"/>
                        <a:t>none</a:t>
                      </a:r>
                      <a:r>
                        <a:rPr lang="de-DE" sz="800" dirty="0"/>
                        <a:t>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96660"/>
                  </a:ext>
                </a:extLst>
              </a:tr>
            </a:tbl>
          </a:graphicData>
        </a:graphic>
      </p:graphicFrame>
      <p:pic>
        <p:nvPicPr>
          <p:cNvPr id="16" name="Grafik 15">
            <a:extLst>
              <a:ext uri="{FF2B5EF4-FFF2-40B4-BE49-F238E27FC236}">
                <a16:creationId xmlns:a16="http://schemas.microsoft.com/office/drawing/2014/main" id="{FC82DFCE-F6F1-4D32-BB1B-2628D4A40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21834"/>
            <a:ext cx="4341953" cy="394603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278395A-94A8-43DF-BAFA-1C43101D6A0A}"/>
              </a:ext>
            </a:extLst>
          </p:cNvPr>
          <p:cNvSpPr txBox="1"/>
          <p:nvPr/>
        </p:nvSpPr>
        <p:spPr>
          <a:xfrm>
            <a:off x="56569" y="60335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endlicher Automat</a:t>
            </a:r>
          </a:p>
        </p:txBody>
      </p:sp>
    </p:spTree>
    <p:extLst>
      <p:ext uri="{BB962C8B-B14F-4D97-AF65-F5344CB8AC3E}">
        <p14:creationId xmlns:p14="http://schemas.microsoft.com/office/powerpoint/2010/main" val="193370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B3104-67D2-4155-9754-5CCDF297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BF9-6F9B-48B2-B3B5-F1E3A1DF8B67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07D2A-E723-4CBA-8F32-3129B601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2D18C9-6092-410E-B06D-B5994952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3CE92B-796F-4D19-8FB5-A7DCE4713895}"/>
              </a:ext>
            </a:extLst>
          </p:cNvPr>
          <p:cNvSpPr txBox="1"/>
          <p:nvPr/>
        </p:nvSpPr>
        <p:spPr>
          <a:xfrm>
            <a:off x="467544" y="1635646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Auswertung / Plots (Erste Graphen)</a:t>
            </a:r>
          </a:p>
          <a:p>
            <a:pPr marL="685775" lvl="1" indent="-342900">
              <a:buFont typeface="Wingdings" panose="05000000000000000000" pitchFamily="2" charset="2"/>
              <a:buChar char="§"/>
            </a:pPr>
            <a:r>
              <a:rPr lang="de-DE" dirty="0" err="1"/>
              <a:t>Confusion</a:t>
            </a:r>
            <a:r>
              <a:rPr lang="de-DE" dirty="0"/>
              <a:t> Matrix</a:t>
            </a:r>
          </a:p>
          <a:p>
            <a:pPr marL="685775" lvl="1" indent="-342900">
              <a:buFont typeface="Wingdings" panose="05000000000000000000" pitchFamily="2" charset="2"/>
              <a:buChar char="§"/>
            </a:pPr>
            <a:r>
              <a:rPr lang="de-DE" dirty="0"/>
              <a:t>Graphen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Automat</a:t>
            </a:r>
          </a:p>
          <a:p>
            <a:pPr marL="685775" lvl="1" indent="-342900">
              <a:buFont typeface="Wingdings" panose="05000000000000000000" pitchFamily="2" charset="2"/>
              <a:buChar char="§"/>
            </a:pPr>
            <a:r>
              <a:rPr lang="de-DE" dirty="0"/>
              <a:t>Entscheidungsbaum</a:t>
            </a:r>
          </a:p>
          <a:p>
            <a:pPr marL="685775" lvl="1" indent="-342900">
              <a:buFont typeface="Wingdings" panose="05000000000000000000" pitchFamily="2" charset="2"/>
              <a:buChar char="§"/>
            </a:pPr>
            <a:r>
              <a:rPr lang="de-DE" dirty="0"/>
              <a:t>endlicher Automat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677418-76AA-47B8-8DC9-EF8518417D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522417CC-8DD1-4FF6-92AB-9B970D8D6F93}"/>
                  </a:ext>
                </a:extLst>
              </p14:cNvPr>
              <p14:cNvContentPartPr/>
              <p14:nvPr/>
            </p14:nvContentPartPr>
            <p14:xfrm>
              <a:off x="3111079" y="1841690"/>
              <a:ext cx="360" cy="36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522417CC-8DD1-4FF6-92AB-9B970D8D6F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2439" y="18326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67B60A27-148A-435E-8771-9C38206D085D}"/>
                  </a:ext>
                </a:extLst>
              </p14:cNvPr>
              <p14:cNvContentPartPr/>
              <p14:nvPr/>
            </p14:nvContentPartPr>
            <p14:xfrm>
              <a:off x="3315199" y="1828370"/>
              <a:ext cx="360" cy="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67B60A27-148A-435E-8771-9C38206D08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6559" y="181973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00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/ Plots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273645" y="627534"/>
            <a:ext cx="177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Confusion</a:t>
            </a:r>
            <a:r>
              <a:rPr lang="de-DE" dirty="0"/>
              <a:t> </a:t>
            </a:r>
            <a:r>
              <a:rPr lang="de-DE" dirty="0" err="1"/>
              <a:t>Martix</a:t>
            </a:r>
            <a:r>
              <a:rPr lang="de-DE" dirty="0"/>
              <a:t>:</a:t>
            </a:r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B3991E7-4904-4EF9-A6C7-5FCE469F39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1" r="76359" b="45800"/>
          <a:stretch/>
        </p:blipFill>
        <p:spPr>
          <a:xfrm>
            <a:off x="105510" y="1246226"/>
            <a:ext cx="2428902" cy="270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7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/ Plots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Graduierung von Fazialisparesen durch Methoden des Maschinellen Lernens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273645" y="627534"/>
            <a:ext cx="177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Confusion</a:t>
            </a:r>
            <a:r>
              <a:rPr lang="de-DE" dirty="0"/>
              <a:t> </a:t>
            </a:r>
            <a:r>
              <a:rPr lang="de-DE" dirty="0" err="1"/>
              <a:t>Martix</a:t>
            </a:r>
            <a:r>
              <a:rPr lang="de-DE" dirty="0"/>
              <a:t>:</a:t>
            </a:r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B3991E7-4904-4EF9-A6C7-5FCE469F39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1" r="76359" b="45800"/>
          <a:stretch/>
        </p:blipFill>
        <p:spPr>
          <a:xfrm>
            <a:off x="85023" y="1094583"/>
            <a:ext cx="2428902" cy="27082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E2B6A56A-43F5-4E44-BEE9-46B34440EE10}"/>
                  </a:ext>
                </a:extLst>
              </p14:cNvPr>
              <p14:cNvContentPartPr/>
              <p14:nvPr/>
            </p14:nvContentPartPr>
            <p14:xfrm>
              <a:off x="987780" y="1494232"/>
              <a:ext cx="1297080" cy="128124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E2B6A56A-43F5-4E44-BEE9-46B34440EE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8782" y="1485232"/>
                <a:ext cx="1314715" cy="12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B32C0BC2-BDAE-40B4-9220-B56C517E61B0}"/>
                  </a:ext>
                </a:extLst>
              </p14:cNvPr>
              <p14:cNvContentPartPr/>
              <p14:nvPr/>
            </p14:nvContentPartPr>
            <p14:xfrm>
              <a:off x="970140" y="2006872"/>
              <a:ext cx="811440" cy="8571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B32C0BC2-BDAE-40B4-9220-B56C517E61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1140" y="1997872"/>
                <a:ext cx="82908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75580E3F-2FE3-4C9C-A05A-E088F3052825}"/>
                  </a:ext>
                </a:extLst>
              </p14:cNvPr>
              <p14:cNvContentPartPr/>
              <p14:nvPr/>
            </p14:nvContentPartPr>
            <p14:xfrm>
              <a:off x="1550820" y="1485952"/>
              <a:ext cx="727920" cy="78912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75580E3F-2FE3-4C9C-A05A-E088F30528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41820" y="1476952"/>
                <a:ext cx="745560" cy="8067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FCB0688C-A2F7-4A5C-945F-A9CEC3977783}"/>
              </a:ext>
            </a:extLst>
          </p:cNvPr>
          <p:cNvSpPr txBox="1"/>
          <p:nvPr/>
        </p:nvSpPr>
        <p:spPr>
          <a:xfrm>
            <a:off x="161268" y="3785695"/>
            <a:ext cx="282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00FF00"/>
                </a:highlight>
              </a:rPr>
              <a:t>Richtige Erkennung</a:t>
            </a:r>
          </a:p>
          <a:p>
            <a:r>
              <a:rPr lang="de-DE" dirty="0">
                <a:highlight>
                  <a:srgbClr val="FF0000"/>
                </a:highlight>
              </a:rPr>
              <a:t>Falsche Erkennung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182FAA3-940D-44C2-AECA-63D6A1CF30B4}"/>
              </a:ext>
            </a:extLst>
          </p:cNvPr>
          <p:cNvGrpSpPr/>
          <p:nvPr/>
        </p:nvGrpSpPr>
        <p:grpSpPr>
          <a:xfrm>
            <a:off x="1214030" y="1620187"/>
            <a:ext cx="833040" cy="1012680"/>
            <a:chOff x="1812575" y="1743245"/>
            <a:chExt cx="833040" cy="10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416E0FC2-B909-4030-B7CC-11267EC98BA8}"/>
                    </a:ext>
                  </a:extLst>
                </p14:cNvPr>
                <p14:cNvContentPartPr/>
                <p14:nvPr/>
              </p14:nvContentPartPr>
              <p14:xfrm>
                <a:off x="1812575" y="1743245"/>
                <a:ext cx="86760" cy="22860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416E0FC2-B909-4030-B7CC-11267EC98BA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03935" y="1734605"/>
                  <a:ext cx="1044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9BA0141-A0DE-42F8-922F-6011776ACABA}"/>
                    </a:ext>
                  </a:extLst>
                </p14:cNvPr>
                <p14:cNvContentPartPr/>
                <p14:nvPr/>
              </p14:nvContentPartPr>
              <p14:xfrm>
                <a:off x="1933175" y="1855205"/>
                <a:ext cx="77040" cy="17352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9BA0141-A0DE-42F8-922F-6011776ACAB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24535" y="1846565"/>
                  <a:ext cx="94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CA83EB57-6C24-4E2F-A726-A7BE0229A82F}"/>
                    </a:ext>
                  </a:extLst>
                </p14:cNvPr>
                <p14:cNvContentPartPr/>
                <p14:nvPr/>
              </p14:nvContentPartPr>
              <p14:xfrm>
                <a:off x="2044415" y="2037365"/>
                <a:ext cx="34920" cy="13140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CA83EB57-6C24-4E2F-A726-A7BE0229A82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35775" y="2028365"/>
                  <a:ext cx="52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10640BEF-199E-4148-A8C1-62A58EE52D01}"/>
                    </a:ext>
                  </a:extLst>
                </p14:cNvPr>
                <p14:cNvContentPartPr/>
                <p14:nvPr/>
              </p14:nvContentPartPr>
              <p14:xfrm>
                <a:off x="2117495" y="2123405"/>
                <a:ext cx="56160" cy="14364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10640BEF-199E-4148-A8C1-62A58EE52D0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08855" y="2114765"/>
                  <a:ext cx="738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4A9853AE-62D5-40F1-8D1A-2E41093133F1}"/>
                    </a:ext>
                  </a:extLst>
                </p14:cNvPr>
                <p14:cNvContentPartPr/>
                <p14:nvPr/>
              </p14:nvContentPartPr>
              <p14:xfrm>
                <a:off x="2314415" y="2199005"/>
                <a:ext cx="48600" cy="23616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4A9853AE-62D5-40F1-8D1A-2E41093133F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05415" y="2190365"/>
                  <a:ext cx="662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5309EC78-1F74-4DB6-953A-8C73B11A3697}"/>
                    </a:ext>
                  </a:extLst>
                </p14:cNvPr>
                <p14:cNvContentPartPr/>
                <p14:nvPr/>
              </p14:nvContentPartPr>
              <p14:xfrm>
                <a:off x="2419175" y="2390525"/>
                <a:ext cx="106560" cy="22608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5309EC78-1F74-4DB6-953A-8C73B11A369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10175" y="2381525"/>
                  <a:ext cx="1242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9EAACE84-83AE-4E7D-AEBB-D86112E5A95B}"/>
                    </a:ext>
                  </a:extLst>
                </p14:cNvPr>
                <p14:cNvContentPartPr/>
                <p14:nvPr/>
              </p14:nvContentPartPr>
              <p14:xfrm>
                <a:off x="2571455" y="2480165"/>
                <a:ext cx="74160" cy="2757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9EAACE84-83AE-4E7D-AEBB-D86112E5A95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62815" y="2471165"/>
                  <a:ext cx="9180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E174D193-5643-4CAA-8CDB-C96B0EC0C06B}"/>
              </a:ext>
            </a:extLst>
          </p:cNvPr>
          <p:cNvGrpSpPr/>
          <p:nvPr/>
        </p:nvGrpSpPr>
        <p:grpSpPr>
          <a:xfrm>
            <a:off x="1074360" y="2307446"/>
            <a:ext cx="486720" cy="446040"/>
            <a:chOff x="1650575" y="2411765"/>
            <a:chExt cx="48672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6ECA87FF-6693-4773-BFF7-D7E1F732F762}"/>
                    </a:ext>
                  </a:extLst>
                </p14:cNvPr>
                <p14:cNvContentPartPr/>
                <p14:nvPr/>
              </p14:nvContentPartPr>
              <p14:xfrm>
                <a:off x="1650575" y="2411765"/>
                <a:ext cx="151200" cy="1062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6ECA87FF-6693-4773-BFF7-D7E1F732F76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41935" y="2403125"/>
                  <a:ext cx="168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17EE2445-EB0B-4BA7-8E96-F807486D4090}"/>
                    </a:ext>
                  </a:extLst>
                </p14:cNvPr>
                <p14:cNvContentPartPr/>
                <p14:nvPr/>
              </p14:nvContentPartPr>
              <p14:xfrm>
                <a:off x="1660295" y="2457485"/>
                <a:ext cx="231480" cy="1843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17EE2445-EB0B-4BA7-8E96-F807486D409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51655" y="2448485"/>
                  <a:ext cx="2491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F7FE7763-D080-4F17-9D14-A14007589D88}"/>
                    </a:ext>
                  </a:extLst>
                </p14:cNvPr>
                <p14:cNvContentPartPr/>
                <p14:nvPr/>
              </p14:nvContentPartPr>
              <p14:xfrm>
                <a:off x="1857215" y="2559005"/>
                <a:ext cx="146520" cy="22860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F7FE7763-D080-4F17-9D14-A14007589D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48215" y="2550365"/>
                  <a:ext cx="1641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9143E5C8-1279-4B5E-A320-EDB7FC4BCFB7}"/>
                    </a:ext>
                  </a:extLst>
                </p14:cNvPr>
                <p14:cNvContentPartPr/>
                <p14:nvPr/>
              </p14:nvContentPartPr>
              <p14:xfrm>
                <a:off x="1946135" y="2542805"/>
                <a:ext cx="169200" cy="31500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9143E5C8-1279-4B5E-A320-EDB7FC4BCFB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37135" y="2533805"/>
                  <a:ext cx="186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38323142-F392-45B8-A663-AB7D9D4C8FE4}"/>
                    </a:ext>
                  </a:extLst>
                </p14:cNvPr>
                <p14:cNvContentPartPr/>
                <p14:nvPr/>
              </p14:nvContentPartPr>
              <p14:xfrm>
                <a:off x="2077535" y="2632805"/>
                <a:ext cx="59760" cy="22176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38323142-F392-45B8-A663-AB7D9D4C8FE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68535" y="2623805"/>
                  <a:ext cx="7740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90C876B4-D4B9-4D78-B1BB-8209BC576DB3}"/>
              </a:ext>
            </a:extLst>
          </p:cNvPr>
          <p:cNvGrpSpPr/>
          <p:nvPr/>
        </p:nvGrpSpPr>
        <p:grpSpPr>
          <a:xfrm>
            <a:off x="1734950" y="1503907"/>
            <a:ext cx="522000" cy="535320"/>
            <a:chOff x="2333495" y="1626965"/>
            <a:chExt cx="522000" cy="53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EFBE940D-F4F3-48A7-917D-C73DE1BFE2C1}"/>
                    </a:ext>
                  </a:extLst>
                </p14:cNvPr>
                <p14:cNvContentPartPr/>
                <p14:nvPr/>
              </p14:nvContentPartPr>
              <p14:xfrm>
                <a:off x="2333495" y="1626965"/>
                <a:ext cx="122400" cy="30024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EFBE940D-F4F3-48A7-917D-C73DE1BFE2C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24495" y="1618325"/>
                  <a:ext cx="1400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A7413646-2C7B-4B42-9AB7-BD4DF91ED480}"/>
                    </a:ext>
                  </a:extLst>
                </p14:cNvPr>
                <p14:cNvContentPartPr/>
                <p14:nvPr/>
              </p14:nvContentPartPr>
              <p14:xfrm>
                <a:off x="2425295" y="1702205"/>
                <a:ext cx="125280" cy="3013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A7413646-2C7B-4B42-9AB7-BD4DF91ED48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16655" y="1693565"/>
                  <a:ext cx="142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8997D962-E5C2-44AB-9ACF-37F24A66DEEB}"/>
                    </a:ext>
                  </a:extLst>
                </p14:cNvPr>
                <p14:cNvContentPartPr/>
                <p14:nvPr/>
              </p14:nvContentPartPr>
              <p14:xfrm>
                <a:off x="2527175" y="1851245"/>
                <a:ext cx="125640" cy="1648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8997D962-E5C2-44AB-9ACF-37F24A66DEE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18175" y="1842245"/>
                  <a:ext cx="143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F6BECDD1-74DC-41D0-BB33-9BE9C8387734}"/>
                    </a:ext>
                  </a:extLst>
                </p14:cNvPr>
                <p14:cNvContentPartPr/>
                <p14:nvPr/>
              </p14:nvContentPartPr>
              <p14:xfrm>
                <a:off x="2587295" y="1934045"/>
                <a:ext cx="151920" cy="12024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F6BECDD1-74DC-41D0-BB33-9BE9C838773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78655" y="1925405"/>
                  <a:ext cx="1695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9808E46F-3E21-470C-83DF-C83A373B5AD2}"/>
                    </a:ext>
                  </a:extLst>
                </p14:cNvPr>
                <p14:cNvContentPartPr/>
                <p14:nvPr/>
              </p14:nvContentPartPr>
              <p14:xfrm>
                <a:off x="2612855" y="2036285"/>
                <a:ext cx="242640" cy="12600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9808E46F-3E21-470C-83DF-C83A373B5AD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03855" y="2027645"/>
                  <a:ext cx="260280" cy="14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62A3630E-9671-462F-9939-FD3FFA7DBA72}"/>
                  </a:ext>
                </a:extLst>
              </p14:cNvPr>
              <p14:cNvContentPartPr/>
              <p14:nvPr/>
            </p14:nvContentPartPr>
            <p14:xfrm>
              <a:off x="5676660" y="2962680"/>
              <a:ext cx="360" cy="180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62A3630E-9671-462F-9939-FD3FFA7DBA7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667660" y="2953680"/>
                <a:ext cx="1800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A8673DB9-47FA-4778-85F1-5149811A69B7}"/>
              </a:ext>
            </a:extLst>
          </p:cNvPr>
          <p:cNvSpPr txBox="1"/>
          <p:nvPr/>
        </p:nvSpPr>
        <p:spPr>
          <a:xfrm>
            <a:off x="2547766" y="1303323"/>
            <a:ext cx="644911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Statistik: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00" dirty="0"/>
              <a:t>Sensitivität (Sens/R/TPR) = Wahrscheinlichkeit, mit der ein positives Objekt korrekt als positiv klassifiziert wird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00" dirty="0"/>
              <a:t>Positiver Vorhersagewert (</a:t>
            </a:r>
            <a:r>
              <a:rPr lang="de-DE" sz="1100" dirty="0"/>
              <a:t>PPV</a:t>
            </a:r>
            <a:r>
              <a:rPr lang="de-DE" sz="1000" dirty="0"/>
              <a:t>) = Anteil der korrekt als positiv klassifizierten Ergebnisse anhand der Gesamtheit der als positiv klassifizierten Ergebnisse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00" dirty="0"/>
              <a:t>Harmonisches Mittel (F1-Maß) = 2*[(PPV*TPR) / (PPV+TPR)]</a:t>
            </a:r>
          </a:p>
          <a:p>
            <a:endParaRPr lang="de-DE" sz="1000" dirty="0"/>
          </a:p>
          <a:p>
            <a:endParaRPr lang="de-DE" sz="1000" dirty="0"/>
          </a:p>
          <a:p>
            <a:endParaRPr lang="de-DE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00" dirty="0" err="1"/>
              <a:t>Accuracy</a:t>
            </a:r>
            <a:r>
              <a:rPr lang="de-DE" sz="1000" dirty="0"/>
              <a:t> = Anteil aller Objekte, die korrekt klassifiziert wurden</a:t>
            </a:r>
          </a:p>
          <a:p>
            <a:endParaRPr lang="de-DE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00" dirty="0"/>
              <a:t>Negativer Vorhersagewert (</a:t>
            </a:r>
            <a:r>
              <a:rPr lang="de-DE" sz="1100" dirty="0"/>
              <a:t>NPV</a:t>
            </a:r>
            <a:r>
              <a:rPr lang="de-DE" sz="1000" dirty="0"/>
              <a:t>) = Anteil der korrekt als negativ klassifizierten Ergebnisse anhand der Gesamtheit der als negativ klassifizierten Ergebnisse</a:t>
            </a:r>
          </a:p>
          <a:p>
            <a:endParaRPr lang="de-DE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00" dirty="0"/>
              <a:t>Spezifität (</a:t>
            </a:r>
            <a:r>
              <a:rPr lang="de-DE" sz="1000" dirty="0" err="1"/>
              <a:t>Spec</a:t>
            </a:r>
            <a:r>
              <a:rPr lang="de-DE" sz="1000" dirty="0"/>
              <a:t>/TNR)  = Wahrscheinlichkeit, mit der ein negatives Objekt korrekt als negativ klassifiziert wird</a:t>
            </a:r>
          </a:p>
        </p:txBody>
      </p:sp>
    </p:spTree>
    <p:extLst>
      <p:ext uri="{BB962C8B-B14F-4D97-AF65-F5344CB8AC3E}">
        <p14:creationId xmlns:p14="http://schemas.microsoft.com/office/powerpoint/2010/main" val="80715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/ Plots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273645" y="627534"/>
            <a:ext cx="177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Confusion</a:t>
            </a:r>
            <a:r>
              <a:rPr lang="de-DE" dirty="0"/>
              <a:t> </a:t>
            </a:r>
            <a:r>
              <a:rPr lang="de-DE" dirty="0" err="1"/>
              <a:t>Martix</a:t>
            </a:r>
            <a:r>
              <a:rPr lang="de-DE" dirty="0"/>
              <a:t>:</a:t>
            </a:r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B3991E7-4904-4EF9-A6C7-5FCE469F39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1" r="76359" b="45800"/>
          <a:stretch/>
        </p:blipFill>
        <p:spPr>
          <a:xfrm>
            <a:off x="238070" y="993813"/>
            <a:ext cx="1867265" cy="208199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237D690-814F-4605-A9E9-9829C5AA6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1" r="76359" b="45800"/>
          <a:stretch/>
        </p:blipFill>
        <p:spPr>
          <a:xfrm>
            <a:off x="2045726" y="993813"/>
            <a:ext cx="1867265" cy="208199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17641C0-396E-48F1-8209-863D43927C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1" r="76359" b="45800"/>
          <a:stretch/>
        </p:blipFill>
        <p:spPr>
          <a:xfrm>
            <a:off x="3924097" y="993813"/>
            <a:ext cx="1867265" cy="20819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F5DDA30C-2668-4F77-AC78-FCFB5169266C}"/>
                  </a:ext>
                </a:extLst>
              </p14:cNvPr>
              <p14:cNvContentPartPr/>
              <p14:nvPr/>
            </p14:nvContentPartPr>
            <p14:xfrm>
              <a:off x="885960" y="1271520"/>
              <a:ext cx="4805640" cy="106740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F5DDA30C-2668-4F77-AC78-FCFB516926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6600" y="1262160"/>
                <a:ext cx="4824360" cy="10861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6D592D92-4707-49FA-BB46-2243BDDD3D56}"/>
              </a:ext>
            </a:extLst>
          </p:cNvPr>
          <p:cNvSpPr txBox="1"/>
          <p:nvPr/>
        </p:nvSpPr>
        <p:spPr>
          <a:xfrm>
            <a:off x="6430268" y="1063311"/>
            <a:ext cx="2043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00FF00"/>
                </a:highlight>
              </a:rPr>
              <a:t>True Positive	-&gt; TP</a:t>
            </a:r>
          </a:p>
          <a:p>
            <a:r>
              <a:rPr lang="de-DE" dirty="0" err="1">
                <a:highlight>
                  <a:srgbClr val="FF0000"/>
                </a:highlight>
              </a:rPr>
              <a:t>False</a:t>
            </a:r>
            <a:r>
              <a:rPr lang="de-DE" dirty="0">
                <a:highlight>
                  <a:srgbClr val="FF0000"/>
                </a:highlight>
              </a:rPr>
              <a:t> Positive	-&gt; FP</a:t>
            </a:r>
          </a:p>
          <a:p>
            <a:r>
              <a:rPr lang="de-DE" dirty="0">
                <a:highlight>
                  <a:srgbClr val="00FFFF"/>
                </a:highlight>
              </a:rPr>
              <a:t>True Negative	-&gt; TN</a:t>
            </a:r>
          </a:p>
          <a:p>
            <a:r>
              <a:rPr lang="de-DE" dirty="0" err="1">
                <a:highlight>
                  <a:srgbClr val="FFFF00"/>
                </a:highlight>
              </a:rPr>
              <a:t>False</a:t>
            </a:r>
            <a:r>
              <a:rPr lang="de-DE" dirty="0">
                <a:highlight>
                  <a:srgbClr val="FFFF00"/>
                </a:highlight>
              </a:rPr>
              <a:t> Negative	-&gt; FN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ACF02FA-515B-47A4-AC9E-19761E49BD7E}"/>
                  </a:ext>
                </a:extLst>
              </p:cNvPr>
              <p:cNvSpPr txBox="1"/>
              <p:nvPr/>
            </p:nvSpPr>
            <p:spPr>
              <a:xfrm>
                <a:off x="6732240" y="3126082"/>
                <a:ext cx="1559025" cy="143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TPR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de-DE" sz="1200" dirty="0"/>
              </a:p>
              <a:p>
                <a:endParaRPr lang="de-DE" sz="1200" dirty="0"/>
              </a:p>
              <a:p>
                <a:r>
                  <a:rPr lang="de-DE" sz="1200" dirty="0"/>
                  <a:t>PPV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de-DE" sz="1200" dirty="0"/>
              </a:p>
              <a:p>
                <a:endParaRPr lang="de-DE" sz="1200" dirty="0"/>
              </a:p>
              <a:p>
                <a:r>
                  <a:rPr lang="de-DE" sz="1200" dirty="0"/>
                  <a:t>F1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de-DE" sz="1200" dirty="0"/>
              </a:p>
              <a:p>
                <a:endParaRPr lang="de-DE" sz="1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ACF02FA-515B-47A4-AC9E-19761E49B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126082"/>
                <a:ext cx="1559025" cy="14330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le 16">
            <a:extLst>
              <a:ext uri="{FF2B5EF4-FFF2-40B4-BE49-F238E27FC236}">
                <a16:creationId xmlns:a16="http://schemas.microsoft.com/office/drawing/2014/main" id="{BB6FEDF3-CA20-4C24-A064-A4E1ED3A3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68387"/>
              </p:ext>
            </p:extLst>
          </p:nvPr>
        </p:nvGraphicFramePr>
        <p:xfrm>
          <a:off x="358431" y="3075807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8032828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271078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408253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935751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9347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Label 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Label 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Label 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Mittel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TPR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0,6522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0,5043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68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PPV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0,6704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0,2999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11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0,5291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753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3B40E79E-893E-43CC-8704-133F6B801B26}"/>
                  </a:ext>
                </a:extLst>
              </p14:cNvPr>
              <p14:cNvContentPartPr/>
              <p14:nvPr/>
            </p14:nvContentPartPr>
            <p14:xfrm>
              <a:off x="324000" y="1257120"/>
              <a:ext cx="5353200" cy="180072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3B40E79E-893E-43CC-8704-133F6B801B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4640" y="1247760"/>
                <a:ext cx="5371920" cy="18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65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/ Plots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Graduierung von Fazialisparesen durch Methoden des Maschinellen Lernens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179512" y="627534"/>
            <a:ext cx="177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Symmetrie:</a:t>
            </a:r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62A3630E-9671-462F-9939-FD3FFA7DBA72}"/>
                  </a:ext>
                </a:extLst>
              </p14:cNvPr>
              <p14:cNvContentPartPr/>
              <p14:nvPr/>
            </p14:nvContentPartPr>
            <p14:xfrm>
              <a:off x="5676660" y="2962680"/>
              <a:ext cx="360" cy="180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62A3630E-9671-462F-9939-FD3FFA7DBA7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667660" y="2953680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D91F6909-8840-4C8C-B09E-023750944B05}"/>
                  </a:ext>
                </a:extLst>
              </p14:cNvPr>
              <p14:cNvContentPartPr/>
              <p14:nvPr/>
            </p14:nvContentPartPr>
            <p14:xfrm>
              <a:off x="4552159" y="3282410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D91F6909-8840-4C8C-B09E-023750944B0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543159" y="327341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CAB75880-32BA-454D-8BAF-1A3BF9E76EDB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328017" y="1110527"/>
            <a:ext cx="1410520" cy="338524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A037796-97F1-4414-B32C-82AFD2BE5444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3358541" y="699857"/>
            <a:ext cx="5425167" cy="19764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C2337E5-DC14-42B4-95BB-2745162254C8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3423633" y="2709614"/>
            <a:ext cx="5425167" cy="1976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709099A9-327D-431E-BCF1-AB970C770769}"/>
                  </a:ext>
                </a:extLst>
              </p14:cNvPr>
              <p14:cNvContentPartPr/>
              <p14:nvPr/>
            </p14:nvContentPartPr>
            <p14:xfrm>
              <a:off x="806760" y="799560"/>
              <a:ext cx="7960680" cy="297180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709099A9-327D-431E-BCF1-AB970C77076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7400" y="790200"/>
                <a:ext cx="7979400" cy="299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98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/ Plots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Graduierung von Fazialisparesen durch Methoden des Maschinellen Lernens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179512" y="627534"/>
            <a:ext cx="177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Auge:</a:t>
            </a:r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62A3630E-9671-462F-9939-FD3FFA7DBA72}"/>
                  </a:ext>
                </a:extLst>
              </p14:cNvPr>
              <p14:cNvContentPartPr/>
              <p14:nvPr/>
            </p14:nvContentPartPr>
            <p14:xfrm>
              <a:off x="5676660" y="2962680"/>
              <a:ext cx="360" cy="180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62A3630E-9671-462F-9939-FD3FFA7DBA7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667660" y="2953680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D91F6909-8840-4C8C-B09E-023750944B05}"/>
                  </a:ext>
                </a:extLst>
              </p14:cNvPr>
              <p14:cNvContentPartPr/>
              <p14:nvPr/>
            </p14:nvContentPartPr>
            <p14:xfrm>
              <a:off x="4552159" y="3282410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D91F6909-8840-4C8C-B09E-023750944B0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543159" y="327341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173C72F9-AA14-4531-B5C5-46EAC3245FA0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404749" y="943538"/>
            <a:ext cx="1580719" cy="357250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541F854-A045-426D-9F5C-A42557788760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3496197" y="655754"/>
            <a:ext cx="5328592" cy="194124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65D8DAF-C484-407F-B2BD-E99C12918814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3496197" y="2609931"/>
            <a:ext cx="5328592" cy="1941242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1D0B8BF-CCDC-4889-8B03-E77EE075932B}"/>
              </a:ext>
            </a:extLst>
          </p:cNvPr>
          <p:cNvCxnSpPr/>
          <p:nvPr/>
        </p:nvCxnSpPr>
        <p:spPr>
          <a:xfrm>
            <a:off x="3347864" y="3579862"/>
            <a:ext cx="561662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97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/ Plots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Graduierung von Fazialisparesen durch Methoden des Maschinellen Lernens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179512" y="627534"/>
            <a:ext cx="177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Mund:</a:t>
            </a:r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62A3630E-9671-462F-9939-FD3FFA7DBA72}"/>
                  </a:ext>
                </a:extLst>
              </p14:cNvPr>
              <p14:cNvContentPartPr/>
              <p14:nvPr/>
            </p14:nvContentPartPr>
            <p14:xfrm>
              <a:off x="5676660" y="2962680"/>
              <a:ext cx="360" cy="180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62A3630E-9671-462F-9939-FD3FFA7DBA7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667660" y="2953680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D91F6909-8840-4C8C-B09E-023750944B05}"/>
                  </a:ext>
                </a:extLst>
              </p14:cNvPr>
              <p14:cNvContentPartPr/>
              <p14:nvPr/>
            </p14:nvContentPartPr>
            <p14:xfrm>
              <a:off x="4552159" y="3282410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D91F6909-8840-4C8C-B09E-023750944B0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543159" y="327341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03CB86DF-4E1F-4FCE-A548-5BCA08DBAAA2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80800" y="1054582"/>
            <a:ext cx="1541767" cy="357806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D985F21-E369-4A57-9FDF-379680569EEC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3220007" y="568990"/>
            <a:ext cx="5608949" cy="204337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FE35460-0A49-4A9F-B273-3485A989B4F1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3239850" y="2675728"/>
            <a:ext cx="5608950" cy="2043379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C66BAE3-7E92-4AC9-BF02-83C953754455}"/>
              </a:ext>
            </a:extLst>
          </p:cNvPr>
          <p:cNvCxnSpPr/>
          <p:nvPr/>
        </p:nvCxnSpPr>
        <p:spPr>
          <a:xfrm>
            <a:off x="3312039" y="4011910"/>
            <a:ext cx="561662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A56B6CC-BD76-4FDE-8F5C-1E90413887A5}"/>
              </a:ext>
            </a:extLst>
          </p:cNvPr>
          <p:cNvCxnSpPr/>
          <p:nvPr/>
        </p:nvCxnSpPr>
        <p:spPr>
          <a:xfrm>
            <a:off x="3255892" y="3507854"/>
            <a:ext cx="561662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7032E21-E772-42F0-9056-737FADD25D1C}"/>
              </a:ext>
            </a:extLst>
          </p:cNvPr>
          <p:cNvCxnSpPr/>
          <p:nvPr/>
        </p:nvCxnSpPr>
        <p:spPr>
          <a:xfrm>
            <a:off x="3255892" y="2979522"/>
            <a:ext cx="561662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72EB22C1-3CA2-4E78-9DD4-A6983C685074}"/>
                  </a:ext>
                </a:extLst>
              </p14:cNvPr>
              <p14:cNvContentPartPr/>
              <p14:nvPr/>
            </p14:nvContentPartPr>
            <p14:xfrm>
              <a:off x="768960" y="1146240"/>
              <a:ext cx="987840" cy="10789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72EB22C1-3CA2-4E78-9DD4-A6983C68507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9600" y="1136880"/>
                <a:ext cx="1006560" cy="10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559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/ Plots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21.12.2021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Graduierung von Fazialisparesen durch Methoden des Maschinellen Lernens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F02A19-0E3D-437D-AAD8-66D0774B8B13}"/>
              </a:ext>
            </a:extLst>
          </p:cNvPr>
          <p:cNvSpPr txBox="1"/>
          <p:nvPr/>
        </p:nvSpPr>
        <p:spPr>
          <a:xfrm>
            <a:off x="179512" y="627534"/>
            <a:ext cx="177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Stirn:</a:t>
            </a:r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9102355-6D14-4FC7-8BCC-823AA6B7D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67" y="992518"/>
            <a:ext cx="1602083" cy="372387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1A09619-659D-4D63-9E6F-9528041A8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0962" y="627534"/>
            <a:ext cx="5627837" cy="205025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74F7F29-125C-42D4-8725-D9EE3C8FDB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079" y="2710664"/>
            <a:ext cx="5627836" cy="2050258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865B26C-7FED-4D1E-8029-386452749BB7}"/>
              </a:ext>
            </a:extLst>
          </p:cNvPr>
          <p:cNvCxnSpPr/>
          <p:nvPr/>
        </p:nvCxnSpPr>
        <p:spPr>
          <a:xfrm>
            <a:off x="3249291" y="4083918"/>
            <a:ext cx="561662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6FF45B1-F52D-4FCA-BA8F-279F7D08DDE5}"/>
              </a:ext>
            </a:extLst>
          </p:cNvPr>
          <p:cNvCxnSpPr/>
          <p:nvPr/>
        </p:nvCxnSpPr>
        <p:spPr>
          <a:xfrm>
            <a:off x="3220962" y="3435846"/>
            <a:ext cx="561662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816298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1252</Words>
  <Application>Microsoft Office PowerPoint</Application>
  <PresentationFormat>Bildschirmpräsentation (16:9)</PresentationFormat>
  <Paragraphs>399</Paragraphs>
  <Slides>15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Lucida Sans</vt:lpstr>
      <vt:lpstr>Wingdings</vt:lpstr>
      <vt:lpstr>OTH_PPT_16x9</vt:lpstr>
      <vt:lpstr>Bachelorarbeit Graduierung von Fazialisparesen durch Methoden des Maschinellen Lernens </vt:lpstr>
      <vt:lpstr>Inhaltsverzeichnis</vt:lpstr>
      <vt:lpstr>Auswertung / Plots</vt:lpstr>
      <vt:lpstr>Auswertung / Plots</vt:lpstr>
      <vt:lpstr>Auswertung / Plots</vt:lpstr>
      <vt:lpstr>Auswertung / Plots</vt:lpstr>
      <vt:lpstr>Auswertung / Plots</vt:lpstr>
      <vt:lpstr>Auswertung / Plots</vt:lpstr>
      <vt:lpstr>Auswertung / Plots</vt:lpstr>
      <vt:lpstr>Automat</vt:lpstr>
      <vt:lpstr>Automat</vt:lpstr>
      <vt:lpstr>Automat</vt:lpstr>
      <vt:lpstr>Automat</vt:lpstr>
      <vt:lpstr>Automat</vt:lpstr>
      <vt:lpstr>Automat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bar35643</cp:lastModifiedBy>
  <cp:revision>132</cp:revision>
  <dcterms:created xsi:type="dcterms:W3CDTF">2016-03-30T09:52:44Z</dcterms:created>
  <dcterms:modified xsi:type="dcterms:W3CDTF">2021-12-21T20:22:58Z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