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2" r:id="rId6"/>
    <p:sldId id="264" r:id="rId7"/>
    <p:sldId id="277" r:id="rId8"/>
    <p:sldId id="268" r:id="rId9"/>
    <p:sldId id="273" r:id="rId10"/>
    <p:sldId id="271" r:id="rId11"/>
    <p:sldId id="274" r:id="rId12"/>
    <p:sldId id="275" r:id="rId13"/>
    <p:sldId id="276" r:id="rId14"/>
    <p:sldId id="272" r:id="rId15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56" autoAdjust="0"/>
    <p:restoredTop sz="77438" autoAdjust="0"/>
  </p:normalViewPr>
  <p:slideViewPr>
    <p:cSldViewPr showGuides="1">
      <p:cViewPr varScale="1">
        <p:scale>
          <a:sx n="116" d="100"/>
          <a:sy n="116" d="100"/>
        </p:scale>
        <p:origin x="1062" y="84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7T12:51:31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3334 7078 0,'0'26'31,"0"1"0,0 12-15,-13 1-1,-1-27-15,14 27 16,-26 13 0,26 13-1,-13-26 1,13 26 0,0-27-1,0 1 1,0 13-1,26 0 1,-26-40-16,13 27 16,1 0-1,-1 12 17,0 15-17,0-1 1,-13-53-1,0 13 1,0 27 0,0-39-1,0 38 1,0-38 0,0-1-1,13 13 1,-13 1-1,0-14 1,0 27 0,0-14-1,0 1 1,0-1 15,0 14-15,0 0-1,27 52 1,-14-39 0,0 13-1,-13-26 1,14 13 0,-14-14-1,13-12 1,-13 13 15,0-1-31,13 14 16,0-26-1,-13-14 1,0 13 15,0-12-15,0-1-1,0 27 1,0-1 0,0 27-1,-13 1 1,0-28 0,13 41-1,0-41 1,0 1-1,0 0 1,13 26 15,0-40-31,-13 27 16,13-13 15,1 26-15,-1-13-1,0-27 1,-13-12 0,13-1-1,-13 13 1,14-13 0,-1 1-1,-13 12 1,13 1-1,14-1 1,-14-13 0,0 14-1,0-14 1,0 13 15,14 1-15,-14-1-1,14 1 1,-14 13 0,0-27-16,-13 0 15,27 13 1,-14-12 0,-13-1-1,13 13 1,0-12-1,14-1 1,-14 13 0,13 14 15,-12 0-15,-1-27-16,0 0 31,0 0-16,14 14 1,-14-1 0,0 1-1,14-14 1,-14 27 0,0-27-1,0 0 1,1 27-1,12-27 1,14 53 0,13-13-1,-14-13 1,14-1 0,-13 1 15,-27-40-16,14 27 1,26 12 0,-1 1-1,-25-27 1,-1 0 0,-12 1-1,-1-1 1,13 13-1,1-12 1,26 12 0,0-13-1,-14 14 1,-12-14 0,-1 0 15,1 14-16,-14-27-15,27 13 16,12 0 0,1 14-1,0-14 1,13 13 0,-13-13-1,-26 1-15,39-1 16,-13 0-1,13 14 1,-26-27 0,-1 13-1,-25-13 1,12 0 0,-13 0-1,93 26 16,-93-26-15,40 14 0,-26-14-1,26 0 1,-27 13 0,14 0-1,52 0 1,-39-13-1,0 0 1,0 0 0,13 0-1,-13 0 1,-26 0 0,26 0-1,39 0 1,-65-13-1,26 0 1,0 0 0,-1-14-1,15 14 1,-41 0 0,14-14-1,-14 27 1,-13-13-1,1 13 1,-1-13 0,0-1-1,14 1 1,-14 13 0,40-26 15,-27 13-16,-13 13 1,1-14 0,25 1-1,-25 0-15,12 13 16,14-13-16,-14 13 16,1-14-1,-1 1 1,1 0-1,-1 0 1,27-1 0,-27 1-1,-12 13 1,-1-13 0,13 0-1,1 0 16,-1-1-15,27-12 0,-40 13-1,14-14 1,-14 14 0,0 13-1,40-26 1,-26-1-1,-1 1 1,1 12 0,-1-12-1,14-27 1,26 0 0,-13 0-1,-14 27 1,14-27 15,-26 26-15,-14 14-16,14-27 15,-1 14 1,0-27 0,1 13-1,-1 1 1,-12 12-1,12-39 1,0 0 0,-12 26-1,12-13 1,1 0 15,-14 27-15,13-1-1,-26 14 17,27-40-17,-14 27-15,0-14 16,14 14 0,-14-1-1,0-12 1,-13-1-1,27-26 1,-14 0 0,0 13-1,0 0 1,-13-13 0,14 13-1,-1-40 16,0 40-15,-13 0 0,26-13-1,-12 0 1,-14 13 0,13 0-1,13-39 1,-12 39-1,-14 39 1,13-39 0,-13 14-1,0 26 1,0-14-16,0-13 16,0-52-1,0 52 1,0-52 15,0 39-15,0-14-1,0 28 1,0-27 0,0-14-1,0 27 1,0-13-1,0-13 1,0-1 0,13 54-1,0 0-15,-13-41 16,27 28 0,-14 12-1,-13-26 1,0 27 15,13-40-15,0 39-1,-13-12 1,0-14 0,14 26-1,-14 1 1,0-1-1,0 14 1,0-27 0,0 27-1</inkml:trace>
  <inkml:trace contextRef="#ctx0" brushRef="#br0" timeOffset="1331.16">8414 7408 0,'13'-26'94,"-13"-1"-78,13 1-16,0-27 15,14 0 1,-14 13 0,0 14-1,1 13 1,12-14-1,-26 14 1,13 0 15,0 0-15,1-14 0,-1 27-16,-13-13 15,13 0 1,0-1-1,1 14 142,-1 14-142,-13 25-15,13-12 16,0-1 0,1 27-1,12 40 1,-13-67-1,0 1 1,-13-1 0,0-13-1,14 14 1,-14-14 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7T12:52:53.106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4551 6085 0,'0'0'0,"13"0"0,14-13 31,-14 13-31,13-13 32,-13 13-17,1-13 1,-1 13 0,0-14-1,14 14 1,12 0-1,-26-13 1,1 13 0,-1 0-1,0 0 17,14 0-17,-14 0 1,13 0-1,1 0 1,-1 0 0,14 0-1,-27 0 1,14 0 0,-14 0-1,13 0 1,14 0-1,-27 0 1,14 0 0,-14 0-1,0 0 1,14 0 15,12 0-15,-12 0-16,12 0 15,1 0 1,-13 0 0,-14 0-1,0 0 1,0 0 0,27 0-1,-14 0 1,1-13-1,-14 13 1,0 0 0,1 0-1,-1 0 1,26 0 15,-25 0-15,25-13-1,-25 13 1,-1-13 0,0 13-1,14 0 1,-14-14 0,13 14-1,-13-13 1,27 13-1,13 0 1,-13 0 0,-1 0-1,1 0 17,0 0-32,26 0 15,13 27 1,-26-27-1,-13 13 1,-14 0 0,1-13-1,52 0 1,-39 0 0,-27 0-1,14 0 95,-1 0-95,-13 0 1,53 13-1,-39-13 1,-1 0-16,-12 0 16,-1 0-1,53 0 1,0 27 0,0-14-1,-13 13 1,-13-26-1,-14 0 17,-12 0-17,12 0 1,-13 0 0,27 14 15,13-14-16,-40 0 1,14 0-16,-14 13 16,13-13-1,1 13 1,26-13 0,-27 0-1,53 40 1,-52-27-1,-14-13 1,14 13 0,-14-13-1,0 0 1,13 13 0,-12-13 15,25 0-16,-25 0 1,12 14 0,-13-14-1,14 0 1,-1 0 0,-13 0-1,1 0 1,25 13-1,-12-13 1,-14 0 0,0 0-1,14 0 1,-14 0 15,0 0-15,14 0-1,-14 0 1,0 0 0,27 0-1,-27 0 1,0 0 0,14 0-1,-1 13 1,1-13-1,-14 0 1,0 0 0,14 0-1,-14 0 17</inkml:trace>
  <inkml:trace contextRef="#ctx0" brushRef="#br0" timeOffset="1865.73">7871 5966 0,'14'14'78,"-14"12"-78,26 14 31,1-14-15,-14-13 0,-13 1-16,13-1 15,13 0 1,-26 0 15,14-13-15,-14 14-1,13-1 1,-13 0 0,13-13-1,0 13 63,-13 0 141,14-13-203,-1 14 46,0-14-30,0 0-32,0 0 15,-13 13 126,-13 13-110,-13-12-15,13-1-1,-1 13 1,1-12 0,-13 12-1,12-26 1,1 13-1,0 14 1,13-14 0,-13 0-1,0-13 1,13 13 0,-27 1-1,27-1 1,-13-13 15,0 13-15</inkml:trace>
  <inkml:trace contextRef="#ctx0" brushRef="#br1" timeOffset="20376.97">6191 7488 0,'0'13'47,"0"0"-31,13 14 0,-13 12-1,0 1 16,0-14-15,0 14 0,0-27-16,0 1 15,0 25 1,-13-12 0,13-14-1,0 13 1,0 1-1,-13 13 1,13-14 0,0 1-1,0-14 1,0 13 0,-13-13-1,13 1 16,-27-1-15,27 0 0,-26 14-1,26-14 1,-27 0 0,27 0-1,-13-13 1,13 13-1,-26 14 1,12-14 0,1-13-1,13 13 1,-13 1 0,0-1-1,0-13 1,-1 0 15,1 13-15,0 0-1,0-13 1,-1 0 0,1 14-1,0-14 16,-13 0-15,12 13 0,-12-13 15,13 0 0,13 13-15,-14-13-16,1 0 31,0 0-15,0 0 31,13 13-16,-14-13-31,1 0 15,0 0 17,0 13-32,0 1 31,13-1-15,-14-13-1,14 13-15,-26 0 16,13 1-1,13-1 17,0 0-17,-14-13 1,14 13 0,0 1-1,-13 12 1,13-13-1,0 0 1,0 1 0,0-1-1,0 0 1,0 14 0,0-14-1,13 0 1,-13 13-1,0-12 17,14-1-17,12 0 1,-26 0-16,13 1 16,1-1-1,12 13 1,-13-12-1,-13 12 1,13-13 0,14 0-1,-14 1 1,0-1 0,14 0-1,-14 0 1,0-13-1,1 14 17,-1-1-17,0 0 1,27 0 0,-27 1-1,13-1 1,-12-13-1,-1 0 1,0 13 0,0 0-1,14-13 1,-1 13 0,1 1-1,-1-14 1,1 0-1,-1 0 17,40 0-17,-39 0 1,-1 0 0,1 0-1,-14 0 1,26-14-1,-25 1 1,12 13 0,-13 0-1,1-13 1,12 13 15,-13 0-15,1 0 15,-1 0-15,0 0-1,0 0 1,0 0 0,-26 0 140</inkml:trace>
  <inkml:trace contextRef="#ctx0" brushRef="#br1" timeOffset="21986.05">6390 8758 0,'13'0'47,"0"13"-31,0-13-1,-13 13-15,27 0 16,-27 1 0,13-14-1,0 0 1,14 0 15,-14 0-15,-13 13 140,13-13-140,-13 13-1,13-13-15,1 0 16,-1 13 0,0 1-1,0-14 32,-13 13 16,14-13-63,-14 26 140,-14-13-124,-12 27 15,13-40-15,-1 13-1,14 1 1,-13-1 78,13 0 124,0 0-202,0 1 187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7T12:54:09.48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4657 6919 0,'13'0'31,"0"0"32,27-13-48,-27-1 1,13 14-16,1-13 16,-1 0-1,1-14 1,-14 14-1,0 0 1,14 13 0,-14 0 31,0-13 31,-13 0-78,27 13 15,-1-14 1,-13 14 0,14 0 15,-14-13-16,0 13-15,1-13 16,-1 13 0,0-13-1,13 13 1,-12-14 15,-1 14-31,13 0 16,-12-13-1,-14 0 1,13 13 0,0 0-1,0 0 1,14 0 0,39 0-1,-40 0 1,1 0-1,13 0 1,-27 13 0,13-13-1,1 13 1,12 1 15,-25-1-31,12-13 16,-13 13-1,0 0 1,14 1 0,-14-1-1,14 13 1,-14-13 0,0-13-1,-13 14 1,13-14-1,1 13 1,-1 0 0,0 0-1,-13 1-15,26 12 32,-12 1-17,-1-14 1,0 0-1,0-13 1,-13 13 0,14-13 15,-14 27-15,0-1-1,0-13 1,0 1-1,0 12 1,-27-13 0,27 1-1,0-1 1,-13 0 0,0 0-1,-1 14 1,1-14-1,0 13 1,13-12-16,-13-1 16,0 13-1,-1 1 1,1-14 0,0 0-1,-14 0 1,-12 14-1,25-14 1,-38 0 0,12 14-1,0-14 1,14-13 15,-1 13-15,14-13-1,0 13 1,-40 1 0,26-1-1,1-13 1,13 0 0,0 0 15,-1 0-31,-12 0 15,13 0 1,-14 0 0,14 0-1,0-13 17,-1 13-17,1 0-15,0 0 31,13-14-15,-26 14 0,26-13-16,-14 13 31,1 0 94,0 0-47,0 0-78,-14 0 16,14-13-1,0 13 1,-1 0 15,1 0 141</inkml:trace>
  <inkml:trace contextRef="#ctx0" brushRef="#br0" timeOffset="706.66">4842 7422 0,'13'0'47,"0"0"-32,1-14 1,-14 1 0,26 0-1,-13 0 1,0-14 0,1 14-1,-1 13 48,0-13-48,0 13-15,-13-14 16</inkml:trace>
  <inkml:trace contextRef="#ctx0" brushRef="#br0" timeOffset="1357.36">4868 7435 0,'14'0'16,"-1"13"15,0 13-15,0 27-1,14-26 1,-14-1 0,0-12-1,0-1-15,1-13 125</inkml:trace>
  <inkml:trace contextRef="#ctx0" brushRef="#br0" timeOffset="2684.31">4366 6853 0,'0'-14'78,"26"1"-62,-26 0-16,27 0 16,-14 0-16,26-27 15,1 0 1,-40 27 0,0 0-1,13 13 1,-13 13 46,0 0-46,-13 0-16,0 1 16,0 52-1,-1-13 1,14 0-1,-13-14-15,13 14 16,0-13 0,0-14-1,0-12 1</inkml:trace>
  <inkml:trace contextRef="#ctx0" brushRef="#br0" timeOffset="5475.66">6694 7078 0,'13'0'32,"0"0"-1,1 0-31,-1-14 15,0 14 1,0-13 15,1 13-31,12 0 16,-13-13 0,14 0-1,-14 13 1,0-14-1,0 1 1,14 13 0,-14 0-1,0 0 1,1-13 0,-1 13-1,0 0 1,0 0-1,40 0 1,-26 0 15,-14-13-15,0 13 0,0 0-1,27 0 1,13-13-1,13-1 1,-13 14 0,-40-13-1,0 13 1,1-13 15,-1 13-15,0 0-1,-13-13-15,13 13 16,14 0 15,-14 0-15,0 0 0,0 0-16,1 0 15,12 13 1,1 0-1,-14 0 1,0 1 0,0-14-1,14 26 1,-1-13 0,-13 0-1,14 14 1,-14-14-1,14-13 17,-14 13-17,0 1 1,-13-1-16,27 0 16,-14-13-1,0 13 16,-13 1-15,0-1 31,0 13-31,0-13-16,0 14 15,0-14 1,0 0-1,0 1 1,-13-1 0,0 0-1,-14 13 17,14-12-17,0 12 1,-1-13-1,1 1 1,-13-1 0,12 0-16,-25 0 31,-14 14-15,0-14-1,0 13 1,13-12-1,27-1 1,0-13 0,0 13-1,-27 0 17,13-13-32,-12 14 15,-1-14 1,0 0-1,27 0 1,-13 0 0,13 0-1,-1 0 1,-12 0 15,13 0-15,-1-14-1,1 14 17,0 0-17,0-13-15,-1 13 32,1 0-17,0 0 1,13-13 15</inkml:trace>
  <inkml:trace contextRef="#ctx0" brushRef="#br0" timeOffset="6126.74">6959 7501 0,'13'0'63,"0"0"-48,0 0 1,0-13-1,1 13 1,-1-14 0,0 14-1,0-13 1,1 0 0,-1 0-1,0 13 1,0-13 78</inkml:trace>
  <inkml:trace contextRef="#ctx0" brushRef="#br0" timeOffset="6725.88">6985 7527 0,'0'14'32,"0"-1"-17,26 0 1,-12 0-1,-1 14 1,0-14 0,0 0-1,1 0 1,-1 1 0</inkml:trace>
  <inkml:trace contextRef="#ctx0" brushRef="#br0" timeOffset="8179.91">6469 6720 0,'27'0'79,"-14"0"-64,0 0 1,0 0-1,0 0 1,-13 14 0,14-14 15,-14 13-31,13 0 16,-13 0-1,0 1 1,0-1-1,0 0 1,-13 13 0,-1-26-1,1 14 1,0-1 0,0 0-1,-14 0 1,14 1-1,13-1 126,13 0-125,1-13-16,-1 13 15,13 1 1,-13-1 0,40 0-1,-39 0 1,12-13-1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7T12:55:29.20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5186 9353 0,'26'0'156,"-12"0"-140,-14-13 0,13 0-16,0 13 15,13-14 1,-12 14 15,-1 0-15,0-13-1,0 13 1,1 0 0,-1-13-16,13 0 31,-12 13-15,-1-14-1,13 14 1,-13-13-1,1 0 1,-1 0 0,0 13-16,14-27 47,-14 27-32,0 0 1,-13-13-1,13 0 1,0 13 0,14-13-1,-27-1 1,13 14 0,0 0-1,1-13 1,-1 13-1,0-13 1,0 0 0,14 13-1,-14-14 1,0 14 15,27-26-15,-27 26-1,0 0 64,1 0-64,-1 0 1,0 0-1,0 0 1,1 0-16,-1 0 16,0 0-1,0 0 1,14 0 0,-14 0 15,27 0-16,-1 0 1,-26 0 0,1 0-1,-1 0 1,0 0 0,0 0-1,14 0 1,-14 0-1,14 0 1,-14 0 0,0 0-1,0 0 1,14 0 15,-1 0-15,-13 0-1,1 0 1,-1 0 0,0 0-1,14 0 1,-14 0 0,0 0-1,13 13 1,-12-13-1,12 0 1,-13 13 0,1 1-1,-1-14 1,0 0 15,-13 13 0,13 0-15,1-13 0,-1 13-1,0-13 1,0 14 0,0-14-1,1 13-15,-1-13 16,0 13-1,0-13 1,14 13 0,-14 1 15,0-1-31,1 0 31,-1-13-15,-13 13 31,13 0-32,13 14 1,-12-27 0,-1 13-1,13 0 1,-12 1-1,-1-1 1,0 0 0,0 0-1,0-13 1,1 13-16,-1-13 16,-13 14 15,13-14 0,0 13-15,-13 0-1,14 0 1,-14 1 0,13-1 30,-13 0-30,13 0 0,-13 1-16,0-1 31,13 0-31,-13 0 16,0 0 30,0 1-30,0-1 0,-26 0-1,13 14 1,13-14 0,-14 0-1,1 0 1,-13 1-1,-1-1 1,27 0-16,-26 0 31,13 0-31,-1 1 16,1 12 0,-13-13 15,12 1-16,-12-1 1,13-13 0,-14 13-1,1-13 1,13 0 0,-40 0-1,-13 0 1,26 0-1,0 0 1,-13 13 15,14 0-31,25-13 16,-25 0 0,12 0 15,-13 14-16,1-14 1,12 13 0,1-13-1,-1 0 1,1 0 0,-1 0-1,14 0 1,-13 0-1,13 0 1,-1 0 0,-12 0-1,13 0 1,-14 0 15,14 0-15,-13-13-1,12 13 1,-25-14 0,12 1-1,1 13 1,12 0 0,-12 0-1,13 0 1,0 0-1,-1 0 64,1-13-64,0 0 1,0 13-1,13-13 1,-14-1 0,1 14-1,0-13 1,0 13 0,-1-13-1,1 13 1,13-13 15,0-1 16,-13 14-31,13-13 15,-13 13-31,0 0 47,-1-13-47,14 0 125,0 0-125,0-1 31,0 1 281,0 0-218,0 0 250,0-1-172,0 1-94,0 0 16,0 0-63,0-1-31,14 14 16,-14-13-1,13 13 1,0 0 31,-13-13-47,13 13 15,0 0 1,-13-13-16,14 0 16,-1 13 15,0 0-16,0 0 17,1 0-17,-14-14 1,13 14-16,13 0 16,-12 0-1,-1 0 1,0 0-1,13 0 1,-12 0 0,-1 0 15,0 0-15,0 0-1,1 0 1,-1 0-1,0 0 1,0 14 15,1-14-15,12 0 0,-13 0-1,27 0 1,0 0-1,-1 0 1,-12 13 0,-14-13-1,0 0 1,0 0 46,1 0-46,-1 0-16,0 0 16,14 0-1,-14-13 1,0 13 0,0 0-1,0 0 1,1 0-1,-1 0 1,0 0 0,0 0-1,1 0 1,-1 0 125,-13 13-141,26-13 15,-12 13 1,-1-13-1,0 0 1,0 13 0,0-13-1,1 0 1,-1 0 0</inkml:trace>
  <inkml:trace contextRef="#ctx0" brushRef="#br0" timeOffset="2727">6350 9499 0,'-13'-14'125,"0"14"-109,-1 0 0,1-13-1,0 0 110,0 13-109,13-13 0,13 13 140,0 13-141,-13 0-15,13-13 16,1 13-16,-1 1 16,0-14 15,-13 13-15,0 0 15,13-13 94,0 13-110,1-13 1,-14 13 31,13-13-31,-13 14-1,13-1 1,0-13-1,-26 13 48,0-13-47,0 13-16,-1 1 15,-25 12 1,26-26-16,-1 13 15,1-13 95,26 0-1,14 0-93,-27-13-1,26 13-15,-13-13 16,1 0 0,-14-14-1,13 14 17,0 0-17,0 13 1,-13-14 15,0 1-15,0 0-1,0 0 1,0 0 15,-13-1-31,0 14 16,13-13-1,-13 13 17,13-13-32,-14 13 15,1 0 17,0-13-17,0 13-15,13-14 16,-13 14-1,-1-13 1,1 13 0,13-13 31,-13 13-32,13-13 1,-13 13 249,-1 0-233,1-14 46,0 14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145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22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185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121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519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034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521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649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921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43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FFB6-471B-4F83-9ECD-BBA79A321517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75A3-45FE-4B2E-AA3B-7AAF8589442B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C41-F323-4B1D-B5A5-A93AB73839E4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19A776-5147-4A2F-8CFD-8274A295B3D8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E49B-B052-4B2B-8ADA-D7994E16CB7E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CFAB-1AC1-48B0-ADA6-B021DEBF5E6B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DD56-7E62-4E4F-86C4-E8B186AB0D8F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0618-031C-4401-8F3A-70ECBBC7F293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592A-160D-44CB-954D-9B41AC9FA5C6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832B-FBEA-4D59-83F9-5646C01B29AB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DD9-DC1A-48DE-9A59-99E4A6374E67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AC9C1A0D-2DE5-42AF-9C81-E67327D25E5B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FC7E-D9EA-4B31-BA0A-B1F75013F5C5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804A-FCB4-4BD1-8985-BDA23DC16A73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589149D-A132-4D7B-B9EE-FB37C09D0D97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B31A-3B5A-4299-9C54-A72D27A406C9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081-6169-4278-BDDA-35157F5D3692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70348D-64E4-4B82-B16D-4CD18B9DA606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6574" y="1138485"/>
            <a:ext cx="8533898" cy="1567997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Bachelorarbeit</a:t>
            </a:r>
            <a:br>
              <a:rPr lang="de-DE" dirty="0"/>
            </a:br>
            <a:r>
              <a:rPr lang="de-DE" dirty="0"/>
              <a:t>Graduierung von Fazialisparesen durch Methoden des Maschinellen Lernens</a:t>
            </a:r>
            <a:br>
              <a:rPr lang="de-DE" dirty="0"/>
            </a:b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56F0C3F-1F8F-4BD7-9792-87E50EBD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 dirty="0"/>
              <a:t>Autor: Raphael Baumann	</a:t>
            </a:r>
            <a:r>
              <a:rPr lang="de-DE"/>
              <a:t>	 v.1.0.1 (bearbeitet nach der Vorstellung)</a:t>
            </a:r>
            <a:endParaRPr lang="de-DE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9C0D96-088F-40C4-A488-6F013032F3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face-</a:t>
            </a:r>
            <a:r>
              <a:rPr lang="de-DE" dirty="0" err="1"/>
              <a:t>alignment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Zerteilung der Bilder - Stirn</a:t>
            </a:r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F68005-6C26-4C4C-B8BD-4EDDEAA67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728" y="1416978"/>
            <a:ext cx="2853094" cy="2781618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D29ED89-3970-4463-AC00-EC737A2277B7}"/>
              </a:ext>
            </a:extLst>
          </p:cNvPr>
          <p:cNvCxnSpPr>
            <a:cxnSpLocks/>
          </p:cNvCxnSpPr>
          <p:nvPr/>
        </p:nvCxnSpPr>
        <p:spPr>
          <a:xfrm>
            <a:off x="1691680" y="1201503"/>
            <a:ext cx="2425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DEED267-A895-478B-982A-2E92F57CFAB6}"/>
              </a:ext>
            </a:extLst>
          </p:cNvPr>
          <p:cNvSpPr txBox="1"/>
          <p:nvPr/>
        </p:nvSpPr>
        <p:spPr>
          <a:xfrm>
            <a:off x="1223038" y="94490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Ursprung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62931D1-AB12-4859-8BFE-CF17307FE6FF}"/>
              </a:ext>
            </a:extLst>
          </p:cNvPr>
          <p:cNvCxnSpPr>
            <a:cxnSpLocks/>
          </p:cNvCxnSpPr>
          <p:nvPr/>
        </p:nvCxnSpPr>
        <p:spPr>
          <a:xfrm>
            <a:off x="1691680" y="1201503"/>
            <a:ext cx="0" cy="2177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0D0F488-E0A6-499F-9185-05A372369A83}"/>
              </a:ext>
            </a:extLst>
          </p:cNvPr>
          <p:cNvSpPr txBox="1"/>
          <p:nvPr/>
        </p:nvSpPr>
        <p:spPr>
          <a:xfrm>
            <a:off x="3696230" y="95178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x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E9AB77-8B21-4913-8986-769F40284255}"/>
              </a:ext>
            </a:extLst>
          </p:cNvPr>
          <p:cNvSpPr txBox="1"/>
          <p:nvPr/>
        </p:nvSpPr>
        <p:spPr>
          <a:xfrm>
            <a:off x="1384125" y="327146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y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C22BA42-6E8D-49B0-A47F-679B37EDC046}"/>
              </a:ext>
            </a:extLst>
          </p:cNvPr>
          <p:cNvCxnSpPr>
            <a:cxnSpLocks/>
          </p:cNvCxnSpPr>
          <p:nvPr/>
        </p:nvCxnSpPr>
        <p:spPr>
          <a:xfrm>
            <a:off x="2904521" y="2665813"/>
            <a:ext cx="0" cy="187220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067B75D-E2E3-4612-9427-431DE54DB5C7}"/>
              </a:ext>
            </a:extLst>
          </p:cNvPr>
          <p:cNvCxnSpPr>
            <a:cxnSpLocks/>
          </p:cNvCxnSpPr>
          <p:nvPr/>
        </p:nvCxnSpPr>
        <p:spPr>
          <a:xfrm>
            <a:off x="4211960" y="2571750"/>
            <a:ext cx="0" cy="201622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B9720D6-61EF-4CD7-A2AD-749355B2EB4E}"/>
              </a:ext>
            </a:extLst>
          </p:cNvPr>
          <p:cNvSpPr txBox="1"/>
          <p:nvPr/>
        </p:nvSpPr>
        <p:spPr>
          <a:xfrm>
            <a:off x="2596221" y="449612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min(</a:t>
            </a:r>
            <a:r>
              <a:rPr lang="de-DE" sz="1000" dirty="0" err="1"/>
              <a:t>x_rot</a:t>
            </a:r>
            <a:r>
              <a:rPr lang="de-DE" sz="1000" dirty="0"/>
              <a:t>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7F0847F-9A9D-40B2-B800-673FDDF99B13}"/>
              </a:ext>
            </a:extLst>
          </p:cNvPr>
          <p:cNvSpPr txBox="1"/>
          <p:nvPr/>
        </p:nvSpPr>
        <p:spPr>
          <a:xfrm>
            <a:off x="3919177" y="4514633"/>
            <a:ext cx="1235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max</a:t>
            </a:r>
            <a:r>
              <a:rPr lang="de-DE" sz="1000" dirty="0"/>
              <a:t>(</a:t>
            </a:r>
            <a:r>
              <a:rPr lang="de-DE" sz="1000" dirty="0" err="1"/>
              <a:t>x_rot</a:t>
            </a:r>
            <a:r>
              <a:rPr lang="de-DE" sz="1000" dirty="0"/>
              <a:t>)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C730942-938A-4827-BACD-05AF148FE758}"/>
              </a:ext>
            </a:extLst>
          </p:cNvPr>
          <p:cNvCxnSpPr>
            <a:cxnSpLocks/>
          </p:cNvCxnSpPr>
          <p:nvPr/>
        </p:nvCxnSpPr>
        <p:spPr>
          <a:xfrm>
            <a:off x="3188112" y="2629953"/>
            <a:ext cx="240448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E4F4497-44C2-4D0C-ABF5-BB43E3F9E88B}"/>
              </a:ext>
            </a:extLst>
          </p:cNvPr>
          <p:cNvCxnSpPr>
            <a:cxnSpLocks/>
          </p:cNvCxnSpPr>
          <p:nvPr/>
        </p:nvCxnSpPr>
        <p:spPr>
          <a:xfrm>
            <a:off x="3119681" y="2067694"/>
            <a:ext cx="240448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C0836B3-284B-42EC-B91D-D3C6DB557A3F}"/>
              </a:ext>
            </a:extLst>
          </p:cNvPr>
          <p:cNvSpPr txBox="1"/>
          <p:nvPr/>
        </p:nvSpPr>
        <p:spPr>
          <a:xfrm>
            <a:off x="5638228" y="2506842"/>
            <a:ext cx="1039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max</a:t>
            </a:r>
            <a:r>
              <a:rPr lang="de-DE" sz="1000" dirty="0"/>
              <a:t>(</a:t>
            </a:r>
            <a:r>
              <a:rPr lang="de-DE" sz="1000" dirty="0" err="1"/>
              <a:t>y_grün</a:t>
            </a:r>
            <a:r>
              <a:rPr lang="de-DE" sz="1000" dirty="0"/>
              <a:t>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59C4C94-834E-45D7-B4C3-13B216ECAD96}"/>
              </a:ext>
            </a:extLst>
          </p:cNvPr>
          <p:cNvSpPr txBox="1"/>
          <p:nvPr/>
        </p:nvSpPr>
        <p:spPr>
          <a:xfrm>
            <a:off x="5618834" y="1944583"/>
            <a:ext cx="1977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min(</a:t>
            </a:r>
            <a:r>
              <a:rPr lang="de-DE" sz="1000" dirty="0" err="1"/>
              <a:t>y_grün</a:t>
            </a:r>
            <a:r>
              <a:rPr lang="de-DE" sz="1000" dirty="0"/>
              <a:t>) + </a:t>
            </a:r>
            <a:r>
              <a:rPr lang="de-DE" sz="1000" dirty="0" err="1"/>
              <a:t>offset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31473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144" y="90994"/>
            <a:ext cx="7704856" cy="324000"/>
          </a:xfrm>
        </p:spPr>
        <p:txBody>
          <a:bodyPr/>
          <a:lstStyle/>
          <a:p>
            <a:r>
              <a:rPr lang="de-DE" dirty="0"/>
              <a:t>Validierung des Frameworks &amp; deren Probleme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AF96E0E-4B1B-413C-873A-CB6CBCA35894}"/>
              </a:ext>
            </a:extLst>
          </p:cNvPr>
          <p:cNvSpPr txBox="1"/>
          <p:nvPr/>
        </p:nvSpPr>
        <p:spPr>
          <a:xfrm>
            <a:off x="395536" y="2643758"/>
            <a:ext cx="5047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Auflösung der Bilder (gelöst durch </a:t>
            </a:r>
            <a:r>
              <a:rPr lang="de-DE" dirty="0" err="1"/>
              <a:t>resize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Proportionen des Gesichtes stimmen nicht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Rotation der Bilder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D621E13-ACBB-4677-B1FB-0A5BB43F49D4}"/>
              </a:ext>
            </a:extLst>
          </p:cNvPr>
          <p:cNvSpPr txBox="1"/>
          <p:nvPr/>
        </p:nvSpPr>
        <p:spPr>
          <a:xfrm>
            <a:off x="395536" y="815121"/>
            <a:ext cx="8496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Validierung: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 ungefähr 80% - 90% passen die generierten Punkte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manchen Bildern sind die Punkte falsch/mit Offset gesetzt (vermutlich anhand der Drehung)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wenigen werden die Punkte falsch generiert</a:t>
            </a:r>
          </a:p>
        </p:txBody>
      </p:sp>
    </p:spTree>
    <p:extLst>
      <p:ext uri="{BB962C8B-B14F-4D97-AF65-F5344CB8AC3E}">
        <p14:creationId xmlns:p14="http://schemas.microsoft.com/office/powerpoint/2010/main" val="92792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B3104-67D2-4155-9754-5CCDF297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BF9-6F9B-48B2-B3B5-F1E3A1DF8B67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07D2A-E723-4CBA-8F32-3129B601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2D18C9-6092-410E-B06D-B5994952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3CE92B-796F-4D19-8FB5-A7DCE4713895}"/>
              </a:ext>
            </a:extLst>
          </p:cNvPr>
          <p:cNvSpPr txBox="1"/>
          <p:nvPr/>
        </p:nvSpPr>
        <p:spPr>
          <a:xfrm>
            <a:off x="467544" y="1635646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Infos/Workflow zum Projekt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Abspeichern und Aufrufen der Bilder in einer Struktur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Frameworks face-</a:t>
            </a:r>
            <a:r>
              <a:rPr lang="de-DE" dirty="0" err="1"/>
              <a:t>alignment</a:t>
            </a:r>
            <a:r>
              <a:rPr lang="de-DE" dirty="0"/>
              <a:t> </a:t>
            </a:r>
          </a:p>
          <a:p>
            <a:pPr marL="685775" lvl="1" indent="-342900">
              <a:buFont typeface="Courier New" panose="02070309020205020404" pitchFamily="49" charset="0"/>
              <a:buChar char="o"/>
            </a:pPr>
            <a:r>
              <a:rPr lang="de-DE" dirty="0"/>
              <a:t>Platzierung der Punkte</a:t>
            </a:r>
          </a:p>
          <a:p>
            <a:pPr marL="685775" lvl="1" indent="-342900">
              <a:buFont typeface="Courier New" panose="02070309020205020404" pitchFamily="49" charset="0"/>
              <a:buChar char="o"/>
            </a:pPr>
            <a:r>
              <a:rPr lang="de-DE" dirty="0"/>
              <a:t>Zerteilung der Bilder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Validierung des Frameworks &amp; deren Probleme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677418-76AA-47B8-8DC9-EF8518417D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Infos/Workflow zum Projekt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1411133" y="893519"/>
            <a:ext cx="141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Pylint</a:t>
            </a:r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8CBAAD5-C380-4497-A169-59C167ECED38}"/>
              </a:ext>
            </a:extLst>
          </p:cNvPr>
          <p:cNvCxnSpPr/>
          <p:nvPr/>
        </p:nvCxnSpPr>
        <p:spPr>
          <a:xfrm>
            <a:off x="4499992" y="893519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12E53AEF-4082-4281-A769-11A9C26C0E4C}"/>
              </a:ext>
            </a:extLst>
          </p:cNvPr>
          <p:cNvSpPr txBox="1"/>
          <p:nvPr/>
        </p:nvSpPr>
        <p:spPr>
          <a:xfrm>
            <a:off x="5580112" y="902634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Pytest</a:t>
            </a:r>
            <a:r>
              <a:rPr lang="de-DE" dirty="0"/>
              <a:t> (Unittest) &amp; </a:t>
            </a:r>
            <a:r>
              <a:rPr lang="de-DE" dirty="0" err="1"/>
              <a:t>Docstring</a:t>
            </a:r>
            <a:endParaRPr lang="de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13F03E6-0690-4958-A726-C73F87430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82" y="1219681"/>
            <a:ext cx="4226294" cy="137306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A97C28B-6659-4FA5-998E-0A8CDB032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2" y="2693718"/>
            <a:ext cx="4375598" cy="175023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2122FCCC-8BA8-4758-82C0-C285AE9FBA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3776"/>
          <a:stretch/>
        </p:blipFill>
        <p:spPr>
          <a:xfrm>
            <a:off x="4817966" y="1233144"/>
            <a:ext cx="4079160" cy="3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9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16573" y="104775"/>
            <a:ext cx="6732227" cy="324000"/>
          </a:xfrm>
        </p:spPr>
        <p:txBody>
          <a:bodyPr/>
          <a:lstStyle/>
          <a:p>
            <a:r>
              <a:rPr lang="de-DE" sz="1800" dirty="0"/>
              <a:t>Abspeichern und Aufrufen der Bilder in einer Struktur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B99FFE8F-54AF-4CC0-9FED-67B3F073FCCF}"/>
              </a:ext>
            </a:extLst>
          </p:cNvPr>
          <p:cNvSpPr/>
          <p:nvPr/>
        </p:nvSpPr>
        <p:spPr>
          <a:xfrm>
            <a:off x="4896036" y="3520405"/>
            <a:ext cx="221150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Struktur_Template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hb_template</a:t>
            </a:r>
            <a:r>
              <a:rPr lang="en-US" sz="1000" dirty="0">
                <a:solidFill>
                  <a:schemeClr val="tx1"/>
                </a:solidFill>
              </a:rPr>
              <a:t> =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"symmetry": None,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"eye": None,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"mouth": None,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"forehead": None,</a:t>
            </a:r>
          </a:p>
          <a:p>
            <a:r>
              <a:rPr lang="en-US" sz="1000" dirty="0">
                <a:solidFill>
                  <a:schemeClr val="tx1"/>
                </a:solidFill>
              </a:rPr>
              <a:t>}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D4F28DC-3430-4716-A04E-93269BDE34B7}"/>
              </a:ext>
            </a:extLst>
          </p:cNvPr>
          <p:cNvSpPr/>
          <p:nvPr/>
        </p:nvSpPr>
        <p:spPr>
          <a:xfrm>
            <a:off x="948350" y="835245"/>
            <a:ext cx="3167046" cy="231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Struktur_Images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r>
              <a:rPr lang="de-DE" sz="1000" dirty="0" err="1">
                <a:solidFill>
                  <a:schemeClr val="tx1"/>
                </a:solidFill>
              </a:rPr>
              <a:t>st_images</a:t>
            </a:r>
            <a:r>
              <a:rPr lang="de-DE" sz="1000" dirty="0">
                <a:solidFill>
                  <a:schemeClr val="tx1"/>
                </a:solidFill>
              </a:rPr>
              <a:t> = </a:t>
            </a:r>
            <a:r>
              <a:rPr lang="de-DE" sz="1000" dirty="0" err="1">
                <a:solidFill>
                  <a:schemeClr val="tx1"/>
                </a:solidFill>
              </a:rPr>
              <a:t>deepcopy</a:t>
            </a:r>
            <a:r>
              <a:rPr lang="de-DE" sz="1000" dirty="0">
                <a:solidFill>
                  <a:schemeClr val="tx1"/>
                </a:solidFill>
              </a:rPr>
              <a:t>(</a:t>
            </a:r>
            <a:r>
              <a:rPr lang="en-US" sz="1000" dirty="0" err="1">
                <a:solidFill>
                  <a:schemeClr val="tx1"/>
                </a:solidFill>
              </a:rPr>
              <a:t>hb_template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de-DE" sz="1000" dirty="0">
                <a:solidFill>
                  <a:schemeClr val="tx1"/>
                </a:solidFill>
              </a:rPr>
              <a:t>)</a:t>
            </a:r>
          </a:p>
          <a:p>
            <a:r>
              <a:rPr lang="de-DE" sz="1000" dirty="0" err="1">
                <a:solidFill>
                  <a:schemeClr val="tx1"/>
                </a:solidFill>
              </a:rPr>
              <a:t>st_images</a:t>
            </a:r>
            <a:r>
              <a:rPr lang="de-DE" sz="1000" dirty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“symmetry“] = Tensor(</a:t>
            </a:r>
            <a:r>
              <a:rPr lang="en-US" sz="1000" dirty="0" err="1">
                <a:solidFill>
                  <a:schemeClr val="tx1"/>
                </a:solidFill>
              </a:rPr>
              <a:t>im_symmetry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  <a:endParaRPr lang="de-DE" sz="1000" dirty="0">
              <a:solidFill>
                <a:schemeClr val="tx1"/>
              </a:solidFill>
            </a:endParaRPr>
          </a:p>
          <a:p>
            <a:r>
              <a:rPr lang="de-DE" sz="1000" dirty="0" err="1">
                <a:solidFill>
                  <a:schemeClr val="tx1"/>
                </a:solidFill>
              </a:rPr>
              <a:t>st_images</a:t>
            </a:r>
            <a:r>
              <a:rPr lang="de-DE" sz="1000" dirty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"eye“] = Tensor(</a:t>
            </a:r>
            <a:r>
              <a:rPr lang="en-US" sz="1000" dirty="0" err="1">
                <a:solidFill>
                  <a:schemeClr val="tx1"/>
                </a:solidFill>
              </a:rPr>
              <a:t>im_eye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r>
              <a:rPr lang="de-DE" sz="1000" dirty="0" err="1">
                <a:solidFill>
                  <a:schemeClr val="tx1"/>
                </a:solidFill>
              </a:rPr>
              <a:t>st_images</a:t>
            </a:r>
            <a:r>
              <a:rPr lang="de-DE" sz="1000" dirty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“mouth“] = Tensor(</a:t>
            </a:r>
            <a:r>
              <a:rPr lang="en-US" sz="1000" dirty="0" err="1">
                <a:solidFill>
                  <a:schemeClr val="tx1"/>
                </a:solidFill>
              </a:rPr>
              <a:t>im_mouth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r>
              <a:rPr lang="de-DE" sz="1000" dirty="0" err="1">
                <a:solidFill>
                  <a:schemeClr val="tx1"/>
                </a:solidFill>
              </a:rPr>
              <a:t>st_images</a:t>
            </a:r>
            <a:r>
              <a:rPr lang="de-DE" sz="1000" dirty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“forehead“] = Tensor(</a:t>
            </a:r>
            <a:r>
              <a:rPr lang="en-US" sz="1000" dirty="0" err="1">
                <a:solidFill>
                  <a:schemeClr val="tx1"/>
                </a:solidFill>
              </a:rPr>
              <a:t>im_forehead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 err="1">
                <a:solidFill>
                  <a:schemeClr val="tx1"/>
                </a:solidFill>
              </a:rPr>
              <a:t>Struktur_Labels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r>
              <a:rPr lang="de-DE" sz="1000" dirty="0" err="1">
                <a:solidFill>
                  <a:schemeClr val="tx1"/>
                </a:solidFill>
              </a:rPr>
              <a:t>st_abels</a:t>
            </a:r>
            <a:r>
              <a:rPr lang="de-DE" sz="1000" dirty="0">
                <a:solidFill>
                  <a:schemeClr val="tx1"/>
                </a:solidFill>
              </a:rPr>
              <a:t> = </a:t>
            </a:r>
            <a:r>
              <a:rPr lang="de-DE" sz="1000" dirty="0" err="1">
                <a:solidFill>
                  <a:schemeClr val="tx1"/>
                </a:solidFill>
              </a:rPr>
              <a:t>deepcopy</a:t>
            </a:r>
            <a:r>
              <a:rPr lang="de-DE" sz="1000" dirty="0">
                <a:solidFill>
                  <a:schemeClr val="tx1"/>
                </a:solidFill>
              </a:rPr>
              <a:t>(</a:t>
            </a:r>
            <a:r>
              <a:rPr lang="en-US" sz="1000" dirty="0" err="1">
                <a:solidFill>
                  <a:schemeClr val="tx1"/>
                </a:solidFill>
              </a:rPr>
              <a:t>hb_template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de-DE" sz="1000" dirty="0">
                <a:solidFill>
                  <a:schemeClr val="tx1"/>
                </a:solidFill>
              </a:rPr>
              <a:t>)</a:t>
            </a:r>
          </a:p>
          <a:p>
            <a:r>
              <a:rPr lang="de-DE" sz="1000" dirty="0" err="1">
                <a:solidFill>
                  <a:schemeClr val="tx1"/>
                </a:solidFill>
              </a:rPr>
              <a:t>st_labels</a:t>
            </a:r>
            <a:r>
              <a:rPr lang="de-DE" sz="1000" dirty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“symmetry“] = </a:t>
            </a:r>
            <a:r>
              <a:rPr lang="en-US" sz="1000" dirty="0" err="1">
                <a:solidFill>
                  <a:schemeClr val="tx1"/>
                </a:solidFill>
              </a:rPr>
              <a:t>label_symmetry</a:t>
            </a:r>
            <a:endParaRPr lang="de-DE" sz="1000" dirty="0">
              <a:solidFill>
                <a:schemeClr val="tx1"/>
              </a:solidFill>
            </a:endParaRPr>
          </a:p>
          <a:p>
            <a:r>
              <a:rPr lang="de-DE" sz="1000" dirty="0" err="1">
                <a:solidFill>
                  <a:schemeClr val="tx1"/>
                </a:solidFill>
              </a:rPr>
              <a:t>st_labels</a:t>
            </a:r>
            <a:r>
              <a:rPr lang="de-DE" sz="1000" dirty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"eye“] = </a:t>
            </a:r>
            <a:r>
              <a:rPr lang="en-US" sz="1000" dirty="0" err="1">
                <a:solidFill>
                  <a:schemeClr val="tx1"/>
                </a:solidFill>
              </a:rPr>
              <a:t>label_eye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de-DE" sz="1000" dirty="0" err="1">
                <a:solidFill>
                  <a:schemeClr val="tx1"/>
                </a:solidFill>
              </a:rPr>
              <a:t>st_labels</a:t>
            </a:r>
            <a:r>
              <a:rPr lang="de-DE" sz="1000" dirty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“mouth“] = </a:t>
            </a:r>
            <a:r>
              <a:rPr lang="en-US" sz="1000" dirty="0" err="1">
                <a:solidFill>
                  <a:schemeClr val="tx1"/>
                </a:solidFill>
              </a:rPr>
              <a:t>label_mouth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de-DE" sz="1000" dirty="0" err="1">
                <a:solidFill>
                  <a:schemeClr val="tx1"/>
                </a:solidFill>
              </a:rPr>
              <a:t>st_labels</a:t>
            </a:r>
            <a:r>
              <a:rPr lang="de-DE" sz="1000" dirty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“forehead“]= </a:t>
            </a:r>
            <a:r>
              <a:rPr lang="en-US" sz="1000" dirty="0" err="1">
                <a:solidFill>
                  <a:schemeClr val="tx1"/>
                </a:solidFill>
              </a:rPr>
              <a:t>label_forehead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F1284BE-F18A-46DC-A7CC-0CB8BE1335B9}"/>
              </a:ext>
            </a:extLst>
          </p:cNvPr>
          <p:cNvCxnSpPr>
            <a:cxnSpLocks/>
          </p:cNvCxnSpPr>
          <p:nvPr/>
        </p:nvCxnSpPr>
        <p:spPr>
          <a:xfrm>
            <a:off x="8176900" y="1419622"/>
            <a:ext cx="81664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4D040A0-3551-4ABE-AED5-91DCD9E0B218}"/>
              </a:ext>
            </a:extLst>
          </p:cNvPr>
          <p:cNvSpPr txBox="1"/>
          <p:nvPr/>
        </p:nvSpPr>
        <p:spPr>
          <a:xfrm>
            <a:off x="6270334" y="264539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Kopie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3106F42-C231-4F4C-9DB2-A1AD234DE938}"/>
              </a:ext>
            </a:extLst>
          </p:cNvPr>
          <p:cNvCxnSpPr>
            <a:cxnSpLocks/>
          </p:cNvCxnSpPr>
          <p:nvPr/>
        </p:nvCxnSpPr>
        <p:spPr>
          <a:xfrm>
            <a:off x="179512" y="1383279"/>
            <a:ext cx="52838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36900BED-AE22-472D-A436-6F9250A2E3AF}"/>
              </a:ext>
            </a:extLst>
          </p:cNvPr>
          <p:cNvSpPr txBox="1"/>
          <p:nvPr/>
        </p:nvSpPr>
        <p:spPr>
          <a:xfrm>
            <a:off x="-23932" y="1021358"/>
            <a:ext cx="82969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B9955CB-9317-4AC4-AEED-61E892FD6CD9}"/>
              </a:ext>
            </a:extLst>
          </p:cNvPr>
          <p:cNvSpPr/>
          <p:nvPr/>
        </p:nvSpPr>
        <p:spPr>
          <a:xfrm>
            <a:off x="5508104" y="981698"/>
            <a:ext cx="2637512" cy="144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Struktur_Return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r>
              <a:rPr lang="de-DE" sz="1000" dirty="0" err="1">
                <a:solidFill>
                  <a:schemeClr val="tx1"/>
                </a:solidFill>
              </a:rPr>
              <a:t>st_ret</a:t>
            </a:r>
            <a:r>
              <a:rPr lang="de-DE" sz="1000" dirty="0">
                <a:solidFill>
                  <a:schemeClr val="tx1"/>
                </a:solidFill>
              </a:rPr>
              <a:t> = </a:t>
            </a:r>
            <a:r>
              <a:rPr lang="de-DE" sz="1000" dirty="0" err="1">
                <a:solidFill>
                  <a:schemeClr val="tx1"/>
                </a:solidFill>
              </a:rPr>
              <a:t>deepcopy</a:t>
            </a:r>
            <a:r>
              <a:rPr lang="de-DE" sz="1000" dirty="0">
                <a:solidFill>
                  <a:schemeClr val="tx1"/>
                </a:solidFill>
              </a:rPr>
              <a:t>(</a:t>
            </a:r>
            <a:r>
              <a:rPr lang="en-US" sz="1000" dirty="0" err="1">
                <a:solidFill>
                  <a:schemeClr val="tx1"/>
                </a:solidFill>
              </a:rPr>
              <a:t>hb_template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de-DE" sz="1000" dirty="0">
                <a:solidFill>
                  <a:schemeClr val="tx1"/>
                </a:solidFill>
              </a:rPr>
              <a:t>)</a:t>
            </a:r>
          </a:p>
          <a:p>
            <a:r>
              <a:rPr lang="de-DE" sz="1000" dirty="0" err="1">
                <a:solidFill>
                  <a:schemeClr val="tx1"/>
                </a:solidFill>
              </a:rPr>
              <a:t>st_ret</a:t>
            </a:r>
            <a:r>
              <a:rPr lang="de-DE" sz="1000" dirty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“symmetry“] = </a:t>
            </a:r>
            <a:r>
              <a:rPr lang="en-US" sz="1000" dirty="0" err="1">
                <a:solidFill>
                  <a:schemeClr val="tx1"/>
                </a:solidFill>
              </a:rPr>
              <a:t>res_symm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de-DE" sz="1000" dirty="0" err="1">
                <a:solidFill>
                  <a:schemeClr val="tx1"/>
                </a:solidFill>
              </a:rPr>
              <a:t>st_ret</a:t>
            </a:r>
            <a:r>
              <a:rPr lang="de-DE" sz="1000" dirty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"eye“] = </a:t>
            </a:r>
            <a:r>
              <a:rPr lang="en-US" sz="1000" dirty="0" err="1">
                <a:solidFill>
                  <a:schemeClr val="tx1"/>
                </a:solidFill>
              </a:rPr>
              <a:t>res_eye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de-DE" sz="1000" dirty="0" err="1">
                <a:solidFill>
                  <a:schemeClr val="tx1"/>
                </a:solidFill>
              </a:rPr>
              <a:t>st_ret</a:t>
            </a:r>
            <a:r>
              <a:rPr lang="de-DE" sz="1000" dirty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“mouth“] = </a:t>
            </a:r>
            <a:r>
              <a:rPr lang="en-US" sz="1000" dirty="0" err="1">
                <a:solidFill>
                  <a:schemeClr val="tx1"/>
                </a:solidFill>
              </a:rPr>
              <a:t>res_mouth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de-DE" sz="1000" dirty="0" err="1">
                <a:solidFill>
                  <a:schemeClr val="tx1"/>
                </a:solidFill>
              </a:rPr>
              <a:t>st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ret</a:t>
            </a:r>
            <a:r>
              <a:rPr lang="de-DE" sz="1000" dirty="0">
                <a:solidFill>
                  <a:schemeClr val="tx1"/>
                </a:solidFill>
              </a:rPr>
              <a:t>[</a:t>
            </a:r>
            <a:r>
              <a:rPr lang="en-US" sz="1000" dirty="0">
                <a:solidFill>
                  <a:schemeClr val="tx1"/>
                </a:solidFill>
              </a:rPr>
              <a:t>“forehead“] = </a:t>
            </a:r>
            <a:r>
              <a:rPr lang="en-US" sz="1000" dirty="0" err="1">
                <a:solidFill>
                  <a:schemeClr val="tx1"/>
                </a:solidFill>
              </a:rPr>
              <a:t>res_forehad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23B9C92-1140-4986-9230-5DCDE47D2EBD}"/>
              </a:ext>
            </a:extLst>
          </p:cNvPr>
          <p:cNvCxnSpPr>
            <a:cxnSpLocks/>
          </p:cNvCxnSpPr>
          <p:nvPr/>
        </p:nvCxnSpPr>
        <p:spPr>
          <a:xfrm>
            <a:off x="4115396" y="1419622"/>
            <a:ext cx="110467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07245A8-7612-40CD-9CA7-7EE982E112A8}"/>
              </a:ext>
            </a:extLst>
          </p:cNvPr>
          <p:cNvSpPr txBox="1"/>
          <p:nvPr/>
        </p:nvSpPr>
        <p:spPr>
          <a:xfrm>
            <a:off x="8436108" y="107550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Return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F779EE4-9FCB-49F8-A160-26AD2578A532}"/>
              </a:ext>
            </a:extLst>
          </p:cNvPr>
          <p:cNvCxnSpPr>
            <a:cxnSpLocks/>
          </p:cNvCxnSpPr>
          <p:nvPr/>
        </p:nvCxnSpPr>
        <p:spPr>
          <a:xfrm flipH="1" flipV="1">
            <a:off x="3368042" y="3159643"/>
            <a:ext cx="1496523" cy="10885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E114590-8F95-4505-A896-3BEC739AC2A9}"/>
              </a:ext>
            </a:extLst>
          </p:cNvPr>
          <p:cNvCxnSpPr>
            <a:cxnSpLocks/>
          </p:cNvCxnSpPr>
          <p:nvPr/>
        </p:nvCxnSpPr>
        <p:spPr>
          <a:xfrm flipV="1">
            <a:off x="6300192" y="2427734"/>
            <a:ext cx="0" cy="11300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909D7765-D5EB-4727-B1E1-54323A3C7D46}"/>
              </a:ext>
            </a:extLst>
          </p:cNvPr>
          <p:cNvSpPr txBox="1"/>
          <p:nvPr/>
        </p:nvSpPr>
        <p:spPr>
          <a:xfrm>
            <a:off x="3838702" y="324210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Kopie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233CC8E-EEFE-4E19-8389-A41B9F263F6C}"/>
              </a:ext>
            </a:extLst>
          </p:cNvPr>
          <p:cNvSpPr/>
          <p:nvPr/>
        </p:nvSpPr>
        <p:spPr>
          <a:xfrm>
            <a:off x="707894" y="671845"/>
            <a:ext cx="3864106" cy="3756553"/>
          </a:xfrm>
          <a:prstGeom prst="rect">
            <a:avLst/>
          </a:prstGeom>
          <a:noFill/>
          <a:ln w="508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dirty="0" err="1">
                <a:solidFill>
                  <a:srgbClr val="92D050"/>
                </a:solidFill>
              </a:rPr>
              <a:t>Dataloader</a:t>
            </a:r>
            <a:endParaRPr lang="de-DE" dirty="0">
              <a:solidFill>
                <a:srgbClr val="92D050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F43E934-E955-49CC-B51B-E0BC8BBF1C4E}"/>
              </a:ext>
            </a:extLst>
          </p:cNvPr>
          <p:cNvSpPr/>
          <p:nvPr/>
        </p:nvSpPr>
        <p:spPr>
          <a:xfrm>
            <a:off x="5255940" y="702126"/>
            <a:ext cx="3180167" cy="2297283"/>
          </a:xfrm>
          <a:prstGeom prst="rect">
            <a:avLst/>
          </a:prstGeom>
          <a:noFill/>
          <a:ln w="508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dirty="0">
                <a:solidFill>
                  <a:srgbClr val="00B0F0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91969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face-</a:t>
            </a:r>
            <a:r>
              <a:rPr lang="de-DE" dirty="0" err="1"/>
              <a:t>alignment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Platzierung der Punkte</a:t>
            </a:r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5CF2E32-E148-47BE-9EBC-48D92C6675ED}"/>
              </a:ext>
            </a:extLst>
          </p:cNvPr>
          <p:cNvSpPr txBox="1"/>
          <p:nvPr/>
        </p:nvSpPr>
        <p:spPr>
          <a:xfrm>
            <a:off x="4476301" y="990054"/>
            <a:ext cx="3384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68 Punkte repräsentieren die Kontur des Gesichtes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F0000"/>
                </a:highlight>
              </a:rPr>
              <a:t>00-17    Rot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00FF00"/>
                </a:highlight>
              </a:rPr>
              <a:t>17-27    Grün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0000FF"/>
                </a:highlight>
              </a:rPr>
              <a:t>27-36    Blau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FFF00"/>
                </a:highlight>
              </a:rPr>
              <a:t>36-48    Gelb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F00FF"/>
                </a:highlight>
              </a:rPr>
              <a:t>48-68    Pink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highlight>
                <a:srgbClr val="FF00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highlight>
                <a:srgbClr val="FF00FF"/>
              </a:highlight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2F6276F-91F8-4B2C-B7B4-7DF3FC387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44" y="863303"/>
            <a:ext cx="3726992" cy="363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4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CE7C1AD8-41D8-45E5-97F7-D6AD4C9F4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77" y="870251"/>
            <a:ext cx="3726992" cy="363362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face-</a:t>
            </a:r>
            <a:r>
              <a:rPr lang="de-DE" dirty="0" err="1"/>
              <a:t>alignment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Platzierung der Punkte</a:t>
            </a:r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7B86CB40-BD90-4395-BA00-BB56A11600F0}"/>
                  </a:ext>
                </a:extLst>
              </p14:cNvPr>
              <p14:cNvContentPartPr/>
              <p14:nvPr/>
            </p14:nvContentPartPr>
            <p14:xfrm>
              <a:off x="1176480" y="2523960"/>
              <a:ext cx="1976760" cy="159588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7B86CB40-BD90-4395-BA00-BB56A11600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7120" y="2514600"/>
                <a:ext cx="1995480" cy="16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0809F00D-BB91-47EE-A76F-0E6AB10E1D9C}"/>
                  </a:ext>
                </a:extLst>
              </p14:cNvPr>
              <p14:cNvContentPartPr/>
              <p14:nvPr/>
            </p14:nvContentPartPr>
            <p14:xfrm>
              <a:off x="1638360" y="2143080"/>
              <a:ext cx="1281240" cy="111024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0809F00D-BB91-47EE-A76F-0E6AB10E1D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133720"/>
                <a:ext cx="1299960" cy="11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8C812ED1-3450-4483-8042-6BC74D0E2EB5}"/>
                  </a:ext>
                </a:extLst>
              </p14:cNvPr>
              <p14:cNvContentPartPr/>
              <p14:nvPr/>
            </p14:nvContentPartPr>
            <p14:xfrm>
              <a:off x="1571760" y="2405160"/>
              <a:ext cx="1233720" cy="35280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8C812ED1-3450-4483-8042-6BC74D0E2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62400" y="2395800"/>
                <a:ext cx="12524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45C1E94C-BFDC-4FDE-941E-3C4DD5AADF2C}"/>
                  </a:ext>
                </a:extLst>
              </p14:cNvPr>
              <p14:cNvContentPartPr/>
              <p14:nvPr/>
            </p14:nvContentPartPr>
            <p14:xfrm>
              <a:off x="1866960" y="3262320"/>
              <a:ext cx="633600" cy="29088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45C1E94C-BFDC-4FDE-941E-3C4DD5AADF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57600" y="3252960"/>
                <a:ext cx="652320" cy="3096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25CF2E32-E148-47BE-9EBC-48D92C6675ED}"/>
              </a:ext>
            </a:extLst>
          </p:cNvPr>
          <p:cNvSpPr txBox="1"/>
          <p:nvPr/>
        </p:nvSpPr>
        <p:spPr>
          <a:xfrm>
            <a:off x="4476301" y="990054"/>
            <a:ext cx="3384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68 Punkte repräsentieren die Kontur des Gesichtes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F0000"/>
                </a:highlight>
              </a:rPr>
              <a:t>00-17    Rot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00FF00"/>
                </a:highlight>
              </a:rPr>
              <a:t>17-27    Grün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0000FF"/>
                </a:highlight>
              </a:rPr>
              <a:t>27-36    Blau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FFF00"/>
                </a:highlight>
              </a:rPr>
              <a:t>36-48    Gelb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highlight>
                  <a:srgbClr val="FF00FF"/>
                </a:highlight>
              </a:rPr>
              <a:t>48-68    Pink</a:t>
            </a:r>
            <a:endParaRPr lang="de-DE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414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face-</a:t>
            </a:r>
            <a:r>
              <a:rPr lang="de-DE" dirty="0" err="1"/>
              <a:t>alignment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Zerteilung der Bilder - Symmetrie</a:t>
            </a:r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F68005-6C26-4C4C-B8BD-4EDDEAA67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728" y="1416978"/>
            <a:ext cx="2853094" cy="2781618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D29ED89-3970-4463-AC00-EC737A2277B7}"/>
              </a:ext>
            </a:extLst>
          </p:cNvPr>
          <p:cNvCxnSpPr>
            <a:cxnSpLocks/>
          </p:cNvCxnSpPr>
          <p:nvPr/>
        </p:nvCxnSpPr>
        <p:spPr>
          <a:xfrm>
            <a:off x="1691680" y="1201503"/>
            <a:ext cx="2425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DEED267-A895-478B-982A-2E92F57CFAB6}"/>
              </a:ext>
            </a:extLst>
          </p:cNvPr>
          <p:cNvSpPr txBox="1"/>
          <p:nvPr/>
        </p:nvSpPr>
        <p:spPr>
          <a:xfrm>
            <a:off x="1223038" y="94490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Ursprung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62931D1-AB12-4859-8BFE-CF17307FE6FF}"/>
              </a:ext>
            </a:extLst>
          </p:cNvPr>
          <p:cNvCxnSpPr>
            <a:cxnSpLocks/>
          </p:cNvCxnSpPr>
          <p:nvPr/>
        </p:nvCxnSpPr>
        <p:spPr>
          <a:xfrm>
            <a:off x="1691680" y="1201503"/>
            <a:ext cx="0" cy="2177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0D0F488-E0A6-499F-9185-05A372369A83}"/>
              </a:ext>
            </a:extLst>
          </p:cNvPr>
          <p:cNvSpPr txBox="1"/>
          <p:nvPr/>
        </p:nvSpPr>
        <p:spPr>
          <a:xfrm>
            <a:off x="3696230" y="95178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x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E9AB77-8B21-4913-8986-769F40284255}"/>
              </a:ext>
            </a:extLst>
          </p:cNvPr>
          <p:cNvSpPr txBox="1"/>
          <p:nvPr/>
        </p:nvSpPr>
        <p:spPr>
          <a:xfrm>
            <a:off x="1384125" y="327146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y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C22BA42-6E8D-49B0-A47F-679B37EDC046}"/>
              </a:ext>
            </a:extLst>
          </p:cNvPr>
          <p:cNvCxnSpPr>
            <a:cxnSpLocks/>
          </p:cNvCxnSpPr>
          <p:nvPr/>
        </p:nvCxnSpPr>
        <p:spPr>
          <a:xfrm>
            <a:off x="2904521" y="2571750"/>
            <a:ext cx="0" cy="187220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067B75D-E2E3-4612-9427-431DE54DB5C7}"/>
              </a:ext>
            </a:extLst>
          </p:cNvPr>
          <p:cNvCxnSpPr>
            <a:cxnSpLocks/>
          </p:cNvCxnSpPr>
          <p:nvPr/>
        </p:nvCxnSpPr>
        <p:spPr>
          <a:xfrm>
            <a:off x="4250499" y="2478796"/>
            <a:ext cx="0" cy="201622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B9720D6-61EF-4CD7-A2AD-749355B2EB4E}"/>
              </a:ext>
            </a:extLst>
          </p:cNvPr>
          <p:cNvSpPr txBox="1"/>
          <p:nvPr/>
        </p:nvSpPr>
        <p:spPr>
          <a:xfrm>
            <a:off x="2593171" y="444395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min(x)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7F0847F-9A9D-40B2-B800-673FDDF99B13}"/>
              </a:ext>
            </a:extLst>
          </p:cNvPr>
          <p:cNvSpPr txBox="1"/>
          <p:nvPr/>
        </p:nvSpPr>
        <p:spPr>
          <a:xfrm>
            <a:off x="3984481" y="446486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max</a:t>
            </a:r>
            <a:r>
              <a:rPr lang="de-DE" sz="1000" dirty="0"/>
              <a:t>(x)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C730942-938A-4827-BACD-05AF148FE758}"/>
              </a:ext>
            </a:extLst>
          </p:cNvPr>
          <p:cNvCxnSpPr>
            <a:cxnSpLocks/>
          </p:cNvCxnSpPr>
          <p:nvPr/>
        </p:nvCxnSpPr>
        <p:spPr>
          <a:xfrm>
            <a:off x="3103624" y="3867894"/>
            <a:ext cx="240448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E4F4497-44C2-4D0C-ABF5-BB43E3F9E88B}"/>
              </a:ext>
            </a:extLst>
          </p:cNvPr>
          <p:cNvCxnSpPr>
            <a:cxnSpLocks/>
          </p:cNvCxnSpPr>
          <p:nvPr/>
        </p:nvCxnSpPr>
        <p:spPr>
          <a:xfrm>
            <a:off x="3103624" y="2139702"/>
            <a:ext cx="240448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C0836B3-284B-42EC-B91D-D3C6DB557A3F}"/>
              </a:ext>
            </a:extLst>
          </p:cNvPr>
          <p:cNvSpPr txBox="1"/>
          <p:nvPr/>
        </p:nvSpPr>
        <p:spPr>
          <a:xfrm>
            <a:off x="5549239" y="374478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max</a:t>
            </a:r>
            <a:r>
              <a:rPr lang="de-DE" sz="1000" dirty="0"/>
              <a:t>(y)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59C4C94-834E-45D7-B4C3-13B216ECAD96}"/>
              </a:ext>
            </a:extLst>
          </p:cNvPr>
          <p:cNvSpPr txBox="1"/>
          <p:nvPr/>
        </p:nvSpPr>
        <p:spPr>
          <a:xfrm>
            <a:off x="5488666" y="2044123"/>
            <a:ext cx="138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min(y) + </a:t>
            </a:r>
            <a:r>
              <a:rPr lang="de-DE" sz="1000" dirty="0" err="1"/>
              <a:t>offset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89207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face-</a:t>
            </a:r>
            <a:r>
              <a:rPr lang="de-DE" dirty="0" err="1"/>
              <a:t>alignment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Zerteilung der Bilder - Auge</a:t>
            </a:r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F68005-6C26-4C4C-B8BD-4EDDEAA67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728" y="1416978"/>
            <a:ext cx="2853094" cy="2781618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D29ED89-3970-4463-AC00-EC737A2277B7}"/>
              </a:ext>
            </a:extLst>
          </p:cNvPr>
          <p:cNvCxnSpPr>
            <a:cxnSpLocks/>
          </p:cNvCxnSpPr>
          <p:nvPr/>
        </p:nvCxnSpPr>
        <p:spPr>
          <a:xfrm>
            <a:off x="1691680" y="1201503"/>
            <a:ext cx="2425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DEED267-A895-478B-982A-2E92F57CFAB6}"/>
              </a:ext>
            </a:extLst>
          </p:cNvPr>
          <p:cNvSpPr txBox="1"/>
          <p:nvPr/>
        </p:nvSpPr>
        <p:spPr>
          <a:xfrm>
            <a:off x="1223038" y="94490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Ursprung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62931D1-AB12-4859-8BFE-CF17307FE6FF}"/>
              </a:ext>
            </a:extLst>
          </p:cNvPr>
          <p:cNvCxnSpPr>
            <a:cxnSpLocks/>
          </p:cNvCxnSpPr>
          <p:nvPr/>
        </p:nvCxnSpPr>
        <p:spPr>
          <a:xfrm>
            <a:off x="1691680" y="1201503"/>
            <a:ext cx="0" cy="2177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0D0F488-E0A6-499F-9185-05A372369A83}"/>
              </a:ext>
            </a:extLst>
          </p:cNvPr>
          <p:cNvSpPr txBox="1"/>
          <p:nvPr/>
        </p:nvSpPr>
        <p:spPr>
          <a:xfrm>
            <a:off x="3696230" y="95178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x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E9AB77-8B21-4913-8986-769F40284255}"/>
              </a:ext>
            </a:extLst>
          </p:cNvPr>
          <p:cNvSpPr txBox="1"/>
          <p:nvPr/>
        </p:nvSpPr>
        <p:spPr>
          <a:xfrm>
            <a:off x="1384125" y="327146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y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C22BA42-6E8D-49B0-A47F-679B37EDC046}"/>
              </a:ext>
            </a:extLst>
          </p:cNvPr>
          <p:cNvCxnSpPr>
            <a:cxnSpLocks/>
          </p:cNvCxnSpPr>
          <p:nvPr/>
        </p:nvCxnSpPr>
        <p:spPr>
          <a:xfrm>
            <a:off x="3203848" y="2592655"/>
            <a:ext cx="0" cy="187220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067B75D-E2E3-4612-9427-431DE54DB5C7}"/>
              </a:ext>
            </a:extLst>
          </p:cNvPr>
          <p:cNvCxnSpPr>
            <a:cxnSpLocks/>
          </p:cNvCxnSpPr>
          <p:nvPr/>
        </p:nvCxnSpPr>
        <p:spPr>
          <a:xfrm>
            <a:off x="4092423" y="2541265"/>
            <a:ext cx="0" cy="201622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B9720D6-61EF-4CD7-A2AD-749355B2EB4E}"/>
              </a:ext>
            </a:extLst>
          </p:cNvPr>
          <p:cNvSpPr txBox="1"/>
          <p:nvPr/>
        </p:nvSpPr>
        <p:spPr>
          <a:xfrm>
            <a:off x="2904521" y="446486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min(</a:t>
            </a:r>
            <a:r>
              <a:rPr lang="de-DE" sz="1000" dirty="0" err="1"/>
              <a:t>x_gelb</a:t>
            </a:r>
            <a:r>
              <a:rPr lang="de-DE" sz="1000" dirty="0"/>
              <a:t>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7F0847F-9A9D-40B2-B800-673FDDF99B13}"/>
              </a:ext>
            </a:extLst>
          </p:cNvPr>
          <p:cNvSpPr txBox="1"/>
          <p:nvPr/>
        </p:nvSpPr>
        <p:spPr>
          <a:xfrm>
            <a:off x="3984480" y="4464863"/>
            <a:ext cx="1235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max</a:t>
            </a:r>
            <a:r>
              <a:rPr lang="de-DE" sz="1000" dirty="0"/>
              <a:t>(</a:t>
            </a:r>
            <a:r>
              <a:rPr lang="de-DE" sz="1000" dirty="0" err="1"/>
              <a:t>x_gelb</a:t>
            </a:r>
            <a:r>
              <a:rPr lang="de-DE" sz="1000" dirty="0"/>
              <a:t>)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C730942-938A-4827-BACD-05AF148FE758}"/>
              </a:ext>
            </a:extLst>
          </p:cNvPr>
          <p:cNvCxnSpPr>
            <a:cxnSpLocks/>
          </p:cNvCxnSpPr>
          <p:nvPr/>
        </p:nvCxnSpPr>
        <p:spPr>
          <a:xfrm>
            <a:off x="3144759" y="2859782"/>
            <a:ext cx="240448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E4F4497-44C2-4D0C-ABF5-BB43E3F9E88B}"/>
              </a:ext>
            </a:extLst>
          </p:cNvPr>
          <p:cNvCxnSpPr>
            <a:cxnSpLocks/>
          </p:cNvCxnSpPr>
          <p:nvPr/>
        </p:nvCxnSpPr>
        <p:spPr>
          <a:xfrm>
            <a:off x="3048259" y="2630726"/>
            <a:ext cx="240448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C0836B3-284B-42EC-B91D-D3C6DB557A3F}"/>
              </a:ext>
            </a:extLst>
          </p:cNvPr>
          <p:cNvSpPr txBox="1"/>
          <p:nvPr/>
        </p:nvSpPr>
        <p:spPr>
          <a:xfrm>
            <a:off x="5645010" y="266581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max</a:t>
            </a:r>
            <a:r>
              <a:rPr lang="de-DE" sz="1000" dirty="0"/>
              <a:t>(</a:t>
            </a:r>
            <a:r>
              <a:rPr lang="de-DE" sz="1000" dirty="0" err="1"/>
              <a:t>y_gelb</a:t>
            </a:r>
            <a:r>
              <a:rPr lang="de-DE" sz="1000" dirty="0"/>
              <a:t>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59C4C94-834E-45D7-B4C3-13B216ECAD96}"/>
              </a:ext>
            </a:extLst>
          </p:cNvPr>
          <p:cNvSpPr txBox="1"/>
          <p:nvPr/>
        </p:nvSpPr>
        <p:spPr>
          <a:xfrm>
            <a:off x="5560682" y="2448639"/>
            <a:ext cx="138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min(</a:t>
            </a:r>
            <a:r>
              <a:rPr lang="de-DE" sz="1000" dirty="0" err="1"/>
              <a:t>y_gelb</a:t>
            </a:r>
            <a:r>
              <a:rPr lang="de-D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726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face-</a:t>
            </a:r>
            <a:r>
              <a:rPr lang="de-DE" dirty="0" err="1"/>
              <a:t>alignment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Zerteilung der Bilder - Mund</a:t>
            </a:r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F68005-6C26-4C4C-B8BD-4EDDEAA67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728" y="1416978"/>
            <a:ext cx="2853094" cy="2781618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D29ED89-3970-4463-AC00-EC737A2277B7}"/>
              </a:ext>
            </a:extLst>
          </p:cNvPr>
          <p:cNvCxnSpPr>
            <a:cxnSpLocks/>
          </p:cNvCxnSpPr>
          <p:nvPr/>
        </p:nvCxnSpPr>
        <p:spPr>
          <a:xfrm>
            <a:off x="1691680" y="1201503"/>
            <a:ext cx="2425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DEED267-A895-478B-982A-2E92F57CFAB6}"/>
              </a:ext>
            </a:extLst>
          </p:cNvPr>
          <p:cNvSpPr txBox="1"/>
          <p:nvPr/>
        </p:nvSpPr>
        <p:spPr>
          <a:xfrm>
            <a:off x="1223038" y="94490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Ursprung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62931D1-AB12-4859-8BFE-CF17307FE6FF}"/>
              </a:ext>
            </a:extLst>
          </p:cNvPr>
          <p:cNvCxnSpPr>
            <a:cxnSpLocks/>
          </p:cNvCxnSpPr>
          <p:nvPr/>
        </p:nvCxnSpPr>
        <p:spPr>
          <a:xfrm>
            <a:off x="1691680" y="1201503"/>
            <a:ext cx="0" cy="2177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0D0F488-E0A6-499F-9185-05A372369A83}"/>
              </a:ext>
            </a:extLst>
          </p:cNvPr>
          <p:cNvSpPr txBox="1"/>
          <p:nvPr/>
        </p:nvSpPr>
        <p:spPr>
          <a:xfrm>
            <a:off x="3696230" y="95178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x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E9AB77-8B21-4913-8986-769F40284255}"/>
              </a:ext>
            </a:extLst>
          </p:cNvPr>
          <p:cNvSpPr txBox="1"/>
          <p:nvPr/>
        </p:nvSpPr>
        <p:spPr>
          <a:xfrm>
            <a:off x="1384125" y="327146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y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C22BA42-6E8D-49B0-A47F-679B37EDC046}"/>
              </a:ext>
            </a:extLst>
          </p:cNvPr>
          <p:cNvCxnSpPr>
            <a:cxnSpLocks/>
          </p:cNvCxnSpPr>
          <p:nvPr/>
        </p:nvCxnSpPr>
        <p:spPr>
          <a:xfrm>
            <a:off x="3347864" y="3219821"/>
            <a:ext cx="0" cy="124504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067B75D-E2E3-4612-9427-431DE54DB5C7}"/>
              </a:ext>
            </a:extLst>
          </p:cNvPr>
          <p:cNvCxnSpPr>
            <a:cxnSpLocks/>
          </p:cNvCxnSpPr>
          <p:nvPr/>
        </p:nvCxnSpPr>
        <p:spPr>
          <a:xfrm>
            <a:off x="3863556" y="3147814"/>
            <a:ext cx="0" cy="144016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B9720D6-61EF-4CD7-A2AD-749355B2EB4E}"/>
              </a:ext>
            </a:extLst>
          </p:cNvPr>
          <p:cNvSpPr txBox="1"/>
          <p:nvPr/>
        </p:nvSpPr>
        <p:spPr>
          <a:xfrm>
            <a:off x="2904521" y="446486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min(</a:t>
            </a:r>
            <a:r>
              <a:rPr lang="de-DE" sz="1000" dirty="0" err="1"/>
              <a:t>x_pink</a:t>
            </a:r>
            <a:r>
              <a:rPr lang="de-DE" sz="1000" dirty="0"/>
              <a:t>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7F0847F-9A9D-40B2-B800-673FDDF99B13}"/>
              </a:ext>
            </a:extLst>
          </p:cNvPr>
          <p:cNvSpPr txBox="1"/>
          <p:nvPr/>
        </p:nvSpPr>
        <p:spPr>
          <a:xfrm>
            <a:off x="3840625" y="4487840"/>
            <a:ext cx="1235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max</a:t>
            </a:r>
            <a:r>
              <a:rPr lang="de-DE" sz="1000" dirty="0"/>
              <a:t>(</a:t>
            </a:r>
            <a:r>
              <a:rPr lang="de-DE" sz="1000" dirty="0" err="1"/>
              <a:t>x_pink</a:t>
            </a:r>
            <a:r>
              <a:rPr lang="de-DE" sz="1000" dirty="0"/>
              <a:t>)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C730942-938A-4827-BACD-05AF148FE758}"/>
              </a:ext>
            </a:extLst>
          </p:cNvPr>
          <p:cNvCxnSpPr>
            <a:cxnSpLocks/>
          </p:cNvCxnSpPr>
          <p:nvPr/>
        </p:nvCxnSpPr>
        <p:spPr>
          <a:xfrm>
            <a:off x="3144759" y="3496398"/>
            <a:ext cx="240448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E4F4497-44C2-4D0C-ABF5-BB43E3F9E88B}"/>
              </a:ext>
            </a:extLst>
          </p:cNvPr>
          <p:cNvCxnSpPr>
            <a:cxnSpLocks/>
          </p:cNvCxnSpPr>
          <p:nvPr/>
        </p:nvCxnSpPr>
        <p:spPr>
          <a:xfrm>
            <a:off x="3144759" y="3271464"/>
            <a:ext cx="240448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C0836B3-284B-42EC-B91D-D3C6DB557A3F}"/>
              </a:ext>
            </a:extLst>
          </p:cNvPr>
          <p:cNvSpPr txBox="1"/>
          <p:nvPr/>
        </p:nvSpPr>
        <p:spPr>
          <a:xfrm>
            <a:off x="5516009" y="336538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max</a:t>
            </a:r>
            <a:r>
              <a:rPr lang="de-DE" sz="1000" dirty="0"/>
              <a:t>(</a:t>
            </a:r>
            <a:r>
              <a:rPr lang="de-DE" sz="1000" dirty="0" err="1"/>
              <a:t>y_pink</a:t>
            </a:r>
            <a:r>
              <a:rPr lang="de-DE" sz="1000" dirty="0"/>
              <a:t>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59C4C94-834E-45D7-B4C3-13B216ECAD96}"/>
              </a:ext>
            </a:extLst>
          </p:cNvPr>
          <p:cNvSpPr txBox="1"/>
          <p:nvPr/>
        </p:nvSpPr>
        <p:spPr>
          <a:xfrm>
            <a:off x="5516009" y="3127067"/>
            <a:ext cx="138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min(</a:t>
            </a:r>
            <a:r>
              <a:rPr lang="de-DE" sz="1000" dirty="0" err="1"/>
              <a:t>y_pink</a:t>
            </a:r>
            <a:r>
              <a:rPr lang="de-D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0133210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666</Words>
  <Application>Microsoft Office PowerPoint</Application>
  <PresentationFormat>Bildschirmpräsentation (16:9)</PresentationFormat>
  <Paragraphs>147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Lucida Sans</vt:lpstr>
      <vt:lpstr>Wingdings</vt:lpstr>
      <vt:lpstr>OTH_PPT_16x9</vt:lpstr>
      <vt:lpstr>Bachelorarbeit Graduierung von Fazialisparesen durch Methoden des Maschinellen Lernens </vt:lpstr>
      <vt:lpstr>Inhaltsverzeichnis</vt:lpstr>
      <vt:lpstr>Infos/Workflow zum Projekt</vt:lpstr>
      <vt:lpstr>Abspeichern und Aufrufen der Bilder in einer Struktur</vt:lpstr>
      <vt:lpstr>Frameworks face-alignment </vt:lpstr>
      <vt:lpstr>Frameworks face-alignment </vt:lpstr>
      <vt:lpstr>Frameworks face-alignment </vt:lpstr>
      <vt:lpstr>Frameworks face-alignment </vt:lpstr>
      <vt:lpstr>Frameworks face-alignment </vt:lpstr>
      <vt:lpstr>Frameworks face-alignment </vt:lpstr>
      <vt:lpstr>Validierung des Frameworks &amp; deren Probleme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bar35643</cp:lastModifiedBy>
  <cp:revision>70</cp:revision>
  <dcterms:created xsi:type="dcterms:W3CDTF">2016-03-30T09:52:44Z</dcterms:created>
  <dcterms:modified xsi:type="dcterms:W3CDTF">2021-11-10T12:21:41Z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