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7" r:id="rId7"/>
    <p:sldId id="277" r:id="rId8"/>
    <p:sldId id="278" r:id="rId9"/>
    <p:sldId id="279" r:id="rId10"/>
    <p:sldId id="280" r:id="rId11"/>
    <p:sldId id="268" r:id="rId12"/>
    <p:sldId id="273" r:id="rId13"/>
    <p:sldId id="271" r:id="rId14"/>
    <p:sldId id="264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77438" autoAdjust="0"/>
  </p:normalViewPr>
  <p:slideViewPr>
    <p:cSldViewPr showGuides="1">
      <p:cViewPr varScale="1">
        <p:scale>
          <a:sx n="116" d="100"/>
          <a:sy n="116" d="100"/>
        </p:scale>
        <p:origin x="1062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1:3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7078 0,'0'26'31,"0"1"0,0 12-15,-13 1-1,-1-27-15,14 27 16,-26 13 0,26 13-1,-13-26 1,13 26 0,0-27-1,0 1 1,0 13-1,26 0 1,-26-40-16,13 27 16,1 0-1,-1 12 17,0 15-17,0-1 1,-13-53-1,0 13 1,0 27 0,0-39-1,0 38 1,0-38 0,0-1-1,13 13 1,-13 1-1,0-14 1,0 27 0,0-14-1,0 1 1,0-1 15,0 14-15,0 0-1,27 52 1,-14-39 0,0 13-1,-13-26 1,14 13 0,-14-14-1,13-12 1,-13 13 15,0-1-31,13 14 16,0-26-1,-13-14 1,0 13 15,0-12-15,0-1-1,0 27 1,0-1 0,0 27-1,-13 1 1,0-28 0,13 41-1,0-41 1,0 1-1,0 0 1,13 26 15,0-40-31,-13 27 16,13-13 15,1 26-15,-1-13-1,0-27 1,-13-12 0,13-1-1,-13 13 1,14-13 0,-1 1-1,-13 12 1,13 1-1,14-1 1,-14-13 0,0 14-1,0-14 1,0 13 15,14 1-15,-14-1-1,14 1 1,-14 13 0,0-27-16,-13 0 15,27 13 1,-14-12 0,-13-1-1,13 13 1,0-12-1,14-1 1,-14 13 0,13 14 15,-12 0-15,-1-27-16,0 0 31,0 0-16,14 14 1,-14-1 0,0 1-1,14-14 1,-14 27 0,0-27-1,0 0 1,1 27-1,12-27 1,14 53 0,13-13-1,-14-13 1,14-1 0,-13 1 15,-27-40-16,14 27 1,26 12 0,-1 1-1,-25-27 1,-1 0 0,-12 1-1,-1-1 1,13 13-1,1-12 1,26 12 0,0-13-1,-14 14 1,-12-14 0,-1 0 15,1 14-16,-14-27-15,27 13 16,12 0 0,1 14-1,0-14 1,13 13 0,-13-13-1,-26 1-15,39-1 16,-13 0-1,13 14 1,-26-27 0,-1 13-1,-25-13 1,12 0 0,-13 0-1,93 26 16,-93-26-15,40 14 0,-26-14-1,26 0 1,-27 13 0,14 0-1,52 0 1,-39-13-1,0 0 1,0 0 0,13 0-1,-13 0 1,-26 0 0,26 0-1,39 0 1,-65-13-1,26 0 1,0 0 0,-1-14-1,15 14 1,-41 0 0,14-14-1,-14 27 1,-13-13-1,1 13 1,-1-13 0,0-1-1,14 1 1,-14 13 0,40-26 15,-27 13-16,-13 13 1,1-14 0,25 1-1,-25 0-15,12 13 16,14-13-16,-14 13 16,1-14-1,-1 1 1,1 0-1,-1 0 1,27-1 0,-27 1-1,-12 13 1,-1-13 0,13 0-1,1 0 16,-1-1-15,27-12 0,-40 13-1,14-14 1,-14 14 0,0 13-1,40-26 1,-26-1-1,-1 1 1,1 12 0,-1-12-1,14-27 1,26 0 0,-13 0-1,-14 27 1,14-27 15,-26 26-15,-14 14-16,14-27 15,-1 14 1,0-27 0,1 13-1,-1 1 1,-12 12-1,12-39 1,0 0 0,-12 26-1,12-13 1,1 0 15,-14 27-15,13-1-1,-26 14 17,27-40-17,-14 27-15,0-14 16,14 14 0,-14-1-1,0-12 1,-13-1-1,27-26 1,-14 0 0,0 13-1,0 0 1,-13-13 0,14 13-1,-1-40 16,0 40-15,-13 0 0,26-13-1,-12 0 1,-14 13 0,13 0-1,13-39 1,-12 39-1,-14 39 1,13-39 0,-13 14-1,0 26 1,0-14-16,0-13 16,0-52-1,0 52 1,0-52 15,0 39-15,0-14-1,0 28 1,0-27 0,0-14-1,0 27 1,0-13-1,0-13 1,0-1 0,13 54-1,0 0-15,-13-41 16,27 28 0,-14 12-1,-13-26 1,0 27 15,13-40-15,0 39-1,-13-12 1,0-14 0,14 26-1,-14 1 1,0-1-1,0 14 1,0-27 0,0 27-1</inkml:trace>
  <inkml:trace contextRef="#ctx0" brushRef="#br0" timeOffset="1331.16">8414 7408 0,'13'-26'94,"-13"-1"-78,13 1-16,0-27 15,14 0 1,-14 13 0,0 14-1,1 13 1,12-14-1,-26 14 1,13 0 15,0 0-15,1-14 0,-1 27-16,-13-13 15,13 0 1,0-1-1,1 14 142,-1 14-142,-13 25-15,13-12 16,0-1 0,1 27-1,12 40 1,-13-67-1,0 1 1,-13-1 0,0-13-1,14 14 1,-14-14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2:53.10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4551 6085 0,'0'0'0,"13"0"0,14-13 31,-14 13-31,13-13 32,-13 13-17,1-13 1,-1 13 0,0-14-1,14 14 1,12 0-1,-26-13 1,1 13 0,-1 0-1,0 0 17,14 0-17,-14 0 1,13 0-1,1 0 1,-1 0 0,14 0-1,-27 0 1,14 0 0,-14 0-1,13 0 1,14 0-1,-27 0 1,14 0 0,-14 0-1,0 0 1,14 0 15,12 0-15,-12 0-16,12 0 15,1 0 1,-13 0 0,-14 0-1,0 0 1,0 0 0,27 0-1,-14 0 1,1-13-1,-14 13 1,0 0 0,1 0-1,-1 0 1,26 0 15,-25 0-15,25-13-1,-25 13 1,-1-13 0,0 13-1,14 0 1,-14-14 0,13 14-1,-13-13 1,27 13-1,13 0 1,-13 0 0,-1 0-1,1 0 17,0 0-32,26 0 15,13 27 1,-26-27-1,-13 13 1,-14 0 0,1-13-1,52 0 1,-39 0 0,-27 0-1,14 0 95,-1 0-95,-13 0 1,53 13-1,-39-13 1,-1 0-16,-12 0 16,-1 0-1,53 0 1,0 27 0,0-14-1,-13 13 1,-13-26-1,-14 0 17,-12 0-17,12 0 1,-13 0 0,27 14 15,13-14-16,-40 0 1,14 0-16,-14 13 16,13-13-1,1 13 1,26-13 0,-27 0-1,53 40 1,-52-27-1,-14-13 1,14 13 0,-14-13-1,0 0 1,13 13 0,-12-13 15,25 0-16,-25 0 1,12 14 0,-13-14-1,14 0 1,-1 0 0,-13 0-1,1 0 1,25 13-1,-12-13 1,-14 0 0,0 0-1,14 0 1,-14 0 15,0 0-15,14 0-1,-14 0 1,0 0 0,27 0-1,-27 0 1,0 0 0,14 0-1,-1 13 1,1-13-1,-14 0 1,0 0 0,14 0-1,-14 0 17</inkml:trace>
  <inkml:trace contextRef="#ctx0" brushRef="#br0" timeOffset="1865.73">7871 5966 0,'14'14'78,"-14"12"-78,26 14 31,1-14-15,-14-13 0,-13 1-16,13-1 15,13 0 1,-26 0 15,14-13-15,-14 14-1,13-1 1,-13 0 0,13-13-1,0 13 63,-13 0 141,14-13-203,-1 14 46,0-14-30,0 0-32,0 0 15,-13 13 126,-13 13-110,-13-12-15,13-1-1,-1 13 1,1-12 0,-13 12-1,12-26 1,1 13-1,0 14 1,13-14 0,-13 0-1,0-13 1,13 13 0,-27 1-1,27-1 1,-13-13 15,0 13-15</inkml:trace>
  <inkml:trace contextRef="#ctx0" brushRef="#br1" timeOffset="20376.97">6191 7488 0,'0'13'47,"0"0"-31,13 14 0,-13 12-1,0 1 16,0-14-15,0 14 0,0-27-16,0 1 15,0 25 1,-13-12 0,13-14-1,0 13 1,0 1-1,-13 13 1,13-14 0,0 1-1,0-14 1,0 13 0,-13-13-1,13 1 16,-27-1-15,27 0 0,-26 14-1,26-14 1,-27 0 0,27 0-1,-13-13 1,13 13-1,-26 14 1,12-14 0,1-13-1,13 13 1,-13 1 0,0-1-1,0-13 1,-1 0 15,1 13-15,0 0-1,0-13 1,-1 0 0,1 14-1,0-14 16,-13 0-15,12 13 0,-12-13 15,13 0 0,13 13-15,-14-13-16,1 0 31,0 0-15,0 0 31,13 13-16,-14-13-31,1 0 15,0 0 17,0 13-32,0 1 31,13-1-15,-14-13-1,14 13-15,-26 0 16,13 1-1,13-1 17,0 0-17,-14-13 1,14 13 0,0 1-1,-13 12 1,13-13-1,0 0 1,0 1 0,0-1-1,0 0 1,0 14 0,0-14-1,13 0 1,-13 13-1,0-12 17,14-1-17,12 0 1,-26 0-16,13 1 16,1-1-1,12 13 1,-13-12-1,-13 12 1,13-13 0,14 0-1,-14 1 1,0-1 0,14 0-1,-14 0 1,0-13-1,1 14 17,-1-1-17,0 0 1,27 0 0,-27 1-1,13-1 1,-12-13-1,-1 0 1,0 13 0,0 0-1,14-13 1,-1 13 0,1 1-1,-1-14 1,1 0-1,-1 0 17,40 0-17,-39 0 1,-1 0 0,1 0-1,-14 0 1,26-14-1,-25 1 1,12 13 0,-13 0-1,1-13 1,12 13 15,-13 0-15,1 0 15,-1 0-15,0 0-1,0 0 1,0 0 0,-26 0 140</inkml:trace>
  <inkml:trace contextRef="#ctx0" brushRef="#br1" timeOffset="21986.05">6390 8758 0,'13'0'47,"0"13"-31,0-13-1,-13 13-15,27 0 16,-27 1 0,13-14-1,0 0 1,14 0 15,-14 0-15,-13 13 140,13-13-140,-13 13-1,13-13-15,1 0 16,-1 13 0,0 1-1,0-14 32,-13 13 16,14-13-63,-14 26 140,-14-13-124,-12 27 15,13-40-15,-1 13-1,14 1 1,-13-1 78,13 0 124,0 0-202,0 1 187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4:09.48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4657 6919 0,'13'0'31,"0"0"32,27-13-48,-27-1 1,13 14-16,1-13 16,-1 0-1,1-14 1,-14 14-1,0 0 1,14 13 0,-14 0 31,0-13 31,-13 0-78,27 13 15,-1-14 1,-13 14 0,14 0 15,-14-13-16,0 13-15,1-13 16,-1 13 0,0-13-1,13 13 1,-12-14 15,-1 14-31,13 0 16,-12-13-1,-14 0 1,13 13 0,0 0-1,0 0 1,14 0 0,39 0-1,-40 0 1,1 0-1,13 0 1,-27 13 0,13-13-1,1 13 1,12 1 15,-25-1-31,12-13 16,-13 13-1,0 0 1,14 1 0,-14-1-1,14 13 1,-14-13 0,0-13-1,-13 14 1,13-14-1,1 13 1,-1 0 0,0 0-1,-13 1-15,26 12 32,-12 1-17,-1-14 1,0 0-1,0-13 1,-13 13 0,14-13 15,-14 27-15,0-1-1,0-13 1,0 1-1,0 12 1,-27-13 0,27 1-1,0-1 1,-13 0 0,0 0-1,-1 14 1,1-14-1,0 13 1,13-12-16,-13-1 16,0 13-1,-1 1 1,1-14 0,0 0-1,-14 0 1,-12 14-1,25-14 1,-38 0 0,12 14-1,0-14 1,14-13 15,-1 13-15,14-13-1,0 13 1,-40 1 0,26-1-1,1-13 1,13 0 0,0 0 15,-1 0-31,-12 0 15,13 0 1,-14 0 0,14 0-1,0-13 17,-1 13-17,1 0-15,0 0 31,13-14-15,-26 14 0,26-13-16,-14 13 31,1 0 94,0 0-47,0 0-78,-14 0 16,14-13-1,0 13 1,-1 0 15,1 0 141</inkml:trace>
  <inkml:trace contextRef="#ctx0" brushRef="#br0" timeOffset="706.66">4842 7422 0,'13'0'47,"0"0"-32,1-14 1,-14 1 0,26 0-1,-13 0 1,0-14 0,1 14-1,-1 13 48,0-13-48,0 13-15,-13-14 16</inkml:trace>
  <inkml:trace contextRef="#ctx0" brushRef="#br0" timeOffset="1357.36">4868 7435 0,'14'0'16,"-1"13"15,0 13-15,0 27-1,14-26 1,-14-1 0,0-12-1,0-1-15,1-13 125</inkml:trace>
  <inkml:trace contextRef="#ctx0" brushRef="#br0" timeOffset="2684.31">4366 6853 0,'0'-14'78,"26"1"-62,-26 0-16,27 0 16,-14 0-16,26-27 15,1 0 1,-40 27 0,0 0-1,13 13 1,-13 13 46,0 0-46,-13 0-16,0 1 16,0 52-1,-1-13 1,14 0-1,-13-14-15,13 14 16,0-13 0,0-14-1,0-12 1</inkml:trace>
  <inkml:trace contextRef="#ctx0" brushRef="#br0" timeOffset="5475.66">6694 7078 0,'13'0'32,"0"0"-1,1 0-31,-1-14 15,0 14 1,0-13 15,1 13-31,12 0 16,-13-13 0,14 0-1,-14 13 1,0-14-1,0 1 1,14 13 0,-14 0-1,0 0 1,1-13 0,-1 13-1,0 0 1,0 0-1,40 0 1,-26 0 15,-14-13-15,0 13 0,0 0-1,27 0 1,13-13-1,13-1 1,-13 14 0,-40-13-1,0 13 1,1-13 15,-1 13-15,0 0-1,-13-13-15,13 13 16,14 0 15,-14 0-15,0 0 0,0 0-16,1 0 15,12 13 1,1 0-1,-14 0 1,0 1 0,0-14-1,14 26 1,-1-13 0,-13 0-1,14 14 1,-14-14-1,14-13 17,-14 13-17,0 1 1,-13-1-16,27 0 16,-14-13-1,0 13 16,-13 1-15,0-1 31,0 13-31,0-13-16,0 14 15,0-14 1,0 0-1,0 1 1,-13-1 0,0 0-1,-14 13 17,14-12-17,0 12 1,-1-13-1,1 1 1,-13-1 0,12 0-16,-25 0 31,-14 14-15,0-14-1,0 13 1,13-12-1,27-1 1,0-13 0,0 13-1,-27 0 17,13-13-32,-12 14 15,-1-14 1,0 0-1,27 0 1,-13 0 0,13 0-1,-1 0 1,-12 0 15,13 0-15,-1-14-1,1 14 17,0 0-17,0-13-15,-1 13 32,1 0-17,0 0 1,13-13 15</inkml:trace>
  <inkml:trace contextRef="#ctx0" brushRef="#br0" timeOffset="6126.74">6959 7501 0,'13'0'63,"0"0"-48,0 0 1,0-13-1,1 13 1,-1-14 0,0 14-1,0-13 1,1 0 0,-1 0-1,0 13 1,0-13 78</inkml:trace>
  <inkml:trace contextRef="#ctx0" brushRef="#br0" timeOffset="6725.88">6985 7527 0,'0'14'32,"0"-1"-17,26 0 1,-12 0-1,-1 14 1,0-14 0,0 0-1,1 0 1,-1 1 0</inkml:trace>
  <inkml:trace contextRef="#ctx0" brushRef="#br0" timeOffset="8179.91">6469 6720 0,'27'0'79,"-14"0"-64,0 0 1,0 0-1,0 0 1,-13 14 0,14-14 15,-14 13-31,13 0 16,-13 0-1,0 1 1,0-1-1,0 0 1,-13 13 0,-1-26-1,1 14 1,0-1 0,0 0-1,-14 0 1,14 1-1,13-1 126,13 0-125,1-13-16,-1 13 15,13 1 1,-13-1 0,40 0-1,-39 0 1,12-13-1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5:29.20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5186 9353 0,'26'0'156,"-12"0"-140,-14-13 0,13 0-16,0 13 15,13-14 1,-12 14 15,-1 0-15,0-13-1,0 13 1,1 0 0,-1-13-16,13 0 31,-12 13-15,-1-14-1,13 14 1,-13-13-1,1 0 1,-1 0 0,0 13-16,14-27 47,-14 27-32,0 0 1,-13-13-1,13 0 1,0 13 0,14-13-1,-27-1 1,13 14 0,0 0-1,1-13 1,-1 13-1,0-13 1,0 0 0,14 13-1,-14-14 1,0 14 15,27-26-15,-27 26-1,0 0 64,1 0-64,-1 0 1,0 0-1,0 0 1,1 0-16,-1 0 16,0 0-1,0 0 1,14 0 0,-14 0 15,27 0-16,-1 0 1,-26 0 0,1 0-1,-1 0 1,0 0 0,0 0-1,14 0 1,-14 0-1,14 0 1,-14 0 0,0 0-1,0 0 1,14 0 15,-1 0-15,-13 0-1,1 0 1,-1 0 0,0 0-1,14 0 1,-14 0 0,0 0-1,13 13 1,-12-13-1,12 0 1,-13 13 0,1 1-1,-1-14 1,0 0 15,-13 13 0,13 0-15,1-13 0,-1 13-1,0-13 1,0 14 0,0-14-1,1 13-15,-1-13 16,0 13-1,0-13 1,14 13 0,-14 1 15,0-1-31,1 0 31,-1-13-15,-13 13 31,13 0-32,13 14 1,-12-27 0,-1 13-1,13 0 1,-12 1-1,-1-1 1,0 0 0,0 0-1,0-13 1,1 13-16,-1-13 16,-13 14 15,13-14 0,0 13-15,-13 0-1,14 0 1,-14 1 0,13-1 30,-13 0-30,13 0 0,-13 1-16,0-1 31,13 0-31,-13 0 16,0 0 30,0 1-30,0-1 0,-26 0-1,13 14 1,13-14 0,-14 0-1,1 0 1,-13 1-1,-1-1 1,27 0-16,-26 0 31,13 0-31,-1 1 16,1 12 0,-13-13 15,12 1-16,-12-1 1,13-13 0,-14 13-1,1-13 1,13 0 0,-40 0-1,-13 0 1,26 0-1,0 0 1,-13 13 15,14 0-31,25-13 16,-25 0 0,12 0 15,-13 14-16,1-14 1,12 13 0,1-13-1,-1 0 1,1 0 0,-1 0-1,14 0 1,-13 0-1,13 0 1,-1 0 0,-12 0-1,13 0 1,-14 0 15,14 0-15,-13-13-1,12 13 1,-25-14 0,12 1-1,1 13 1,12 0 0,-12 0-1,13 0 1,0 0-1,-1 0 64,1-13-64,0 0 1,0 13-1,13-13 1,-14-1 0,1 14-1,0-13 1,0 13 0,-1-13-1,1 13 1,13-13 15,0-1 16,-13 14-31,13-13 15,-13 13-31,0 0 47,-1-13-47,14 0 125,0 0-125,0-1 31,0 1 281,0 0-218,0 0 250,0-1-172,0 1-94,0 0 16,0 0-63,0-1-31,14 14 16,-14-13-1,13 13 1,0 0 31,-13-13-47,13 13 15,0 0 1,-13-13-16,14 0 16,-1 13 15,0 0-16,0 0 17,1 0-17,-14-14 1,13 14-16,13 0 16,-12 0-1,-1 0 1,0 0-1,13 0 1,-12 0 0,-1 0 15,0 0-15,0 0-1,1 0 1,-1 0-1,0 0 1,0 14 15,1-14-15,12 0 0,-13 0-1,27 0 1,0 0-1,-1 0 1,-12 13 0,-14-13-1,0 0 1,0 0 46,1 0-46,-1 0-16,0 0 16,14 0-1,-14-13 1,0 13 0,0 0-1,0 0 1,1 0-1,-1 0 1,0 0 0,0 0-1,1 0 1,-1 0 125,-13 13-141,26-13 15,-12 13 1,-1-13-1,0 0 1,0 13 0,0-13-1,1 0 1,-1 0 0</inkml:trace>
  <inkml:trace contextRef="#ctx0" brushRef="#br0" timeOffset="2727">6350 9499 0,'-13'-14'125,"0"14"-109,-1 0 0,1-13-1,0 0 110,0 13-109,13-13 0,13 13 140,0 13-141,-13 0-15,13-13 16,1 13-16,-1 1 16,0-14 15,-13 13-15,0 0 15,13-13 94,0 13-110,1-13 1,-14 13 31,13-13-31,-13 14-1,13-1 1,0-13-1,-26 13 48,0-13-47,0 13-16,-1 1 15,-25 12 1,26-26-16,-1 13 15,1-13 95,26 0-1,14 0-93,-27-13-1,26 13-15,-13-13 16,1 0 0,-14-14-1,13 14 17,0 0-17,0 13 1,-13-14 15,0 1-15,0 0-1,0 0 1,0 0 15,-13-1-31,0 14 16,13-13-1,-13 13 17,13-13-32,-14 13 15,1 0 17,0-13-17,0 13-15,13-14 16,-13 14-1,-1-13 1,1 13 0,13-13 31,-13 13-32,13-13 1,-13 13 249,-1 0-233,1-14 46,0 14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5T15:31:22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9590 8757 0,'21'0'15,"21"0"1,0 21-16,84 63 15,20-1 1,64 1-16,125 21 0,0 0 16,0-22-1,-42-41-15,-42 42 0,1-42 16,-85 0 0,-41-21-16,-43 21 15,-20-42-15,0 42 0,-42-21 16,21 0-16,21 20 15,-21 1 1,0 0-16,41 42 0,-20-21 16,21 0-16,-42-21 15,0 21-15,20-63 16,-20 41-16,0-20 16,-21-21-1,21 0-15,-21 0 16</inkml:trace>
  <inkml:trace contextRef="#ctx0" brushRef="#br0" timeOffset="893.5">9967 10873 0,'63'-42'31,"63"-21"-16,83-84-15,22-41 16,166-85-16,64-20 16,104-63-16,-62 84 15,-84 62-15,-147 63 16,-63 64-16,-62-22 16,-63 63-16,-42 0 15,0 21-15,-22 0 16,1 0-16,-21 0 15,21 0 1,-21 0 0,21 21-16,-21-21 15</inkml:trace>
  <inkml:trace contextRef="#ctx0" brushRef="#br0" timeOffset="1905.78">19202 8757 0,'21'42'47,"104"62"-47,64 43 15,20 42-15,63 41 16,147 42-16,-21-20 0,-188-64 16,-22-62-1,21 0-15,1-42 16,-1-1-16,-41 22 15,20-42-15,-62 0 0,-63-21 16,-1 0-16,-20-21 16,-21-1-1</inkml:trace>
  <inkml:trace contextRef="#ctx0" brushRef="#br0" timeOffset="2807.93">19181 11082 0,'21'-42'15,"21"21"1,41 0-16,43-41 15,21-22-15,62-21 16,42-21-16,22-41 16,62 20-16,0-41 15,-63-1-15,-63 21 16,-20 43-16,-22-22 16,-41 42-16,-63 42 15,-21 1-15,-1 41 16,-20-21-16,0 42 15,0-42-15,42 21 16,-21-21-16,21 0 16,-21 0-16,20-21 15,-41 21-15,42 1 16,-63 20-16,21 21 16</inkml:trace>
  <inkml:trace contextRef="#ctx0" brushRef="#br0" timeOffset="6182.92">15181 2430 0,'0'21'0,"21"-21"16,0 21-16,0-21 15,0 0-15,21 0 16,0 0 0,0 0-16,0 21 0,0-21 15,41 0-15,-20 0 16,21-21-16,42 21 15,-22-21-15,22 21 16,-21 0-16,20 0 16,-41 0-16,0 0 15,-21 0-15,-1 0 16,-41 0-16,21 0 16,-21 0-16,0 0 15,0 0-15,0 0 16,21 0-1,-21-21 1,0 21-16,0 0 16,-21-21-16,21 21 15,-1 0-15,1 0 16,0 0 0,21 0-16,-21 0 15,0 0-15,21 0 16,21 0-16,-21 0 15,-21 0-15,21 21 16,-1-21-16,1 21 16,-21-21-16,0 0 15,42 0-15,-42 0 16,0 0-16,21 21 16,21 0-16,-1-21 15,1 21-15,0-21 16,0 21-16,-21 0 15,-21-21-15,0 0 16,0 0 0</inkml:trace>
  <inkml:trace contextRef="#ctx0" brushRef="#br0" timeOffset="7241.62">15181 2493 0,'21'0'15,"0"0"16,-21-21-31,21 21 16,0 0-16,0-21 16,21-21-16,0 21 15,0-21-15,41 0 0,-20-20 16,0 41 0,0-21-16,-21 21 15,0 0-15,-21 0 16,0 0-1,0 0 1,-21 0 0,0 0 15</inkml:trace>
  <inkml:trace contextRef="#ctx0" brushRef="#br0" timeOffset="9484.16">15265 2828 0,'21'0'0,"0"0"15,0 0-15,21 0 16,-21 0 0,21 0-16,-21 0 15,0 0-15,20 0 16,22 0-16,-21 0 15,0 0-15,0 0 16,0 0-16,21 0 16,-1 0-16,-20 0 15,21-21-15,0 0 16,0 0-16,0 21 16,-22-21-16,1 0 15,0 0-15,-21 21 16,0 0-16,-21-21 15,21 21-15,0 0 16,0 0 0,0-20-16,0 20 15,0 0 1,0 0-16,0 0 16,0 0-16,-1 0 15,1 0-15,0 0 16,21 0-1,-21 0-15,0 0 16,21 0-16,0 0 16,-21 0-16,21 0 0,0 0 15,20 0 1,-41 20-16,21-20 16,0 21-16,-21-21 15,0 0-15,0 21 16,21-21-16,-21 0 15,0 0-15,0 0 16,0 0 0,-21 21-16,20-21 0,1 0 15,0 0 1,21 0-16,0 0 16,0 21-16,-21-21 15,21 0 1,-21 0-16,0 0 15,-21 21-15,21-21 16,0 0 0,0 0-1,-1 0-15,22 0 16,-21 0-16,21 0 16,-21 0-16,0 0 0,0 0 15,0 0-15,0 0 16,0 0 15</inkml:trace>
  <inkml:trace contextRef="#ctx0" brushRef="#br0" timeOffset="10423.51">17820 2786 0,'-21'0'47,"21"21"-15,-63 0-17,21 0-15,0 21 16,0-21-1,-41 0-15,41 0 0,0 0 16,21 0-16,-21 0 16,42 0-1,-21-21-15,21 21 16,-21-21 156,0 0-157,21 20 48,-21-20-47,21 21-1,-21-21-15,21 21 16,-21-21-16,0 0 15,21 21 64,-20 0-64,20 0 1,-21-21 140</inkml:trace>
  <inkml:trace contextRef="#ctx0" brushRef="#br1" timeOffset="24839.54">1675 11334 0,'21'0'15,"0"0"-15,-21 21 16,21-21-16,0 20 16,0 1-1,21-21-15,42 21 0,-22 0 16,1 0-16,42 0 16,-21-21-16,-22 0 15,1 0-15,0 0 16,0 0-16,21 0 15,-22 0-15,1 0 16,0 0-16,0 0 16,0-21-16,-21 21 15,0-21-15,-1 21 16,1 0-16,21-21 16,-21 0-16,21 0 15,0 21-15,-1-20 16,1-1-16,0 0 15,0 21-15,-21 0 16,21-21-16,-42 21 16,-1-21-16,22 21 15,-21 0-15,21-21 16,0 0-16,21 0 16,21 0-16,-22 0 15,1-21-15,-21 21 16,0 21-16,21-42 15,-21 21-15,0 0 16,-1 0-16,22-41 16,-21 41-16,0-21 15,0 0-15,21 0 16,0-42-16,-1 42 16,1-21-16,0 0 15,0 1-15,0 20 16,-21-21-16,-1 21 15,1 0-15,21-42 16,-21 42-16,0 1 16,-21-22-16,21 21 15,-21-21-15,0 0 16,20 0-16,1-21 16,0 1-16,0-1 15,0 21-15,-21 0 16,21-21-16,0 21 15,-42-20-15,21 20 16,21 21-16,-22-42 16,-20 21-16,21 0 15,21 1-15,-42-1 16,21 0-16,0 0 16,0 0-16,0 0 15,-21-20-15,21-1 16,0 42-16,0-21 15,-21 0-15,21 0 16,0-41-16,-21 41 16,0 0-16,0-21 15,-21 0-15,0-41 16,21 62-16,-21 0 16,-21-63-16,-21 42 15,21-20-15,42 41 16,-42 0-16,22 21 15,-1-42-15,21 42 16,-21 0-16,0 1 16,21-1-16,-21-21 15,0 0-15,0 0 16,21 21-16,-42 0 16,21 0-16,21-20 15,-63-1-15,42 0 16,-21 21-16,21 0 15,-41-21-15,20 21 16,0 0-16,-21-20 16,21-1-16,-21 21 15,21-42-15,-20 21 16,20 0-16,-21 0 16,0-20-16,-21 41 15,22-21-15,-1 21 16,21-21-16,0 42 15,0-21-15,-42 21 16,42 0-16,1 0 16,-1 21-16,-21-20 15,-42-1-15,21 0 16,22 0-16,-1 21 16,0 0-16,21 0 15,0 0-15,0 0 16,0 0-16,22 0 15,-22 21-15,-21-21 16,0 42-16,0-1 16,0-41-16,1 42 15,-22 0-15,42-21 16,-21 42-16,-21-42 0,22 42 16,20-21-1,-21 21-15,42-42 16,-21 20-16,-21 1 15,21 0-15,0 0 16,-20 21-16,20-21 16,-21 21-16,21 0 15,0-1-15,-21 22 16,21-42-16,-20 0 16,41 42-16,-21-42 15,21 0-15,21 0 16,-42 20-16,21-20 15,21 0-15,-21 0 16,0 0-16,0 21 16,0-21-16,0 0 0,-21-1 15,22 1 1,-1 21-16,-21-21 16,0 0-16,21 0 15,-21 21-15,21-42 0,21 21 16,-21 0-16,0-1 15,21 1 1,-21-21-16,0 21 16,0-21-16,21 21 0,-21-21 15,0 21-15,21-21 16,-20 42-16,-1-42 16,21 21-1,-21-1-15,0 22 16,0-21-16,21 0 0,-21 0 15,0 0-15,0 21 16,21-42-16,-21 21 16,0-1-1,21 22-15,-21 0 0,0 21 16,0-21-16,0 0 16,21-21-16,-21 20 15,21 1-15,-21-21 16,1 0-16,20 0 15,0 0-15,-21 0 16,0 0-16,0 0 16,21-1-16,0 1 15,0 21-15,-21 0 16,0 42-16,0-42 16,21-21-16,0-1 15,0 1-15,0 0 16,0 0-16,-21 0 15,21-21-15,0 21 16,-21 21-16,21-21 16,0 0-16,0-1 15,0 1 1,0 0-16,0 21 0,0 0 16,0 0-16,0 0 15,21-1-15,0 43 16,-21-42-16,21-21 15,0 21-15,0-21 16,-21 0-16,21 20 16,0-20-1,-21 0-15,21-21 0,-1 42 16,1-21-16,-21-21 16,21 0-16,0 42 15,0-42-15,0 21 16,0-1-16,-21 1 15,21 0-15,0-21 16,-21 42-16,21-21 16,0-21-16,0 21 15,-21-21-15,21 0 16,-21 0-16,21-21 16,0 21-16,0 0 15,-1-1 1,22 1-1,0 0-15,-21-21 16,21 21-16,21 0 16,0 0-16,0-21 15,-1 0-15,1 0 16,0 0-16,0 0 16,-21-21-16,-21 0 15,0 21-15,-21-21 94,0 0-63,0 0-15,-21 1-1</inkml:trace>
  <inkml:trace contextRef="#ctx0" brushRef="#br1" timeOffset="26776.49">3267 8463 0,'0'21'47,"21"105"-47,-21-21 15,41-21-15,-20-42 16,0-1-16,0-20 15,0-21 17,0 0-17,0-21 1,0-20-16,-21-1 16,21-21-16,21 21 15,-21 0-15,21 0 16,0-42-16,-22 42 15,1 1-15,42-22 16,-21 0-16,0 21 16,21 0-16,-21-21 15,0 63-15,-21-21 16,-21 0-16,20 21 16,-20 21 93</inkml:trace>
  <inkml:trace contextRef="#ctx0" brushRef="#br1" timeOffset="32752.21">18595 5866 0,'20'0'0,"1"0"15,21 0 1,-21 0-16,0 0 16,21 0-1,0 0-15,0-21 16,-21 21-16,21 0 0,0 0 15,-1 0-15,22 0 16,0 0-16,0 0 16,0 0-1,0-21-15,-1 21 16,1-21-16,0 21 0,0 0 16,-21 0-16,20 0 15,-41-21-15,0 21 16,21 0-1,0 0-15,-21 0 16,0 0-16,21 0 16,21 0-16,20-21 15,43 21-15,-21-21 16,20 0-16,-41 0 16,-21 21-16,0 0 15,-21 0-15,0-21 16,-1 21-1,1-21-15,0 0 0,21 21 16,42-21-16,-42 0 16,-1 0-16,1 1 15,0 20-15,0-21 16,-21 21-16,0 0 16,20 0-16,1 0 15,0 0-15,0 0 16,42 0-16,-22 0 15,-20 0-15,0 0 16,0 0-16,-21 0 16,0 0-16,-1 0 15,22-21-15,-21 21 16,0 0-16,0-21 16,0 0-16,21 0 15,-1 21-15,-20-21 16,21 0-16,-21 0 15,0 21-15,0-21 16,0 0-16,-21 21 16,20-21-16,-41 0 15,21 21-15,21-21 16,-42 0-16,42 21 16,-21-42-16,0 42 15,-21-21-15,42-21 16,-21 22-16,0-43 15,0 42-15,0 0 16,0-21-16,0 0 16,-21 0-1,0 21-15,0 0 16,0-21-16,0 0 16,0-20-16,0 20 15,0 0-15,-21 0 16,21 0-16,0 0 15,-21-21-15,0 21 16,0 21-16,21-21 16,-21 22-16,0-1 15,21 0-15,-21 0 16,21 0-16,0 0 16,-21 0-16,0-42 15,0 21-15,21 0 16,-42-21-16,21 21 15,-21-20-15,22 20 16,20 0-16,-21 21 16,0-21-16,21 21 15,-21 0-15,0 0 16,-21 0-16,0 0 16,0 0-16,0 0 15,-21-21-15,1 21 16,-1 0-16,21-20 15,0 41-15,0-21 16,-21-21-16,42 42 16,0-21-16,-20 0 15,20 21-15,-21-21 16,-21 0-16,0 0 16,0 21-16,0-21 15,1 0-15,-1 0 16,21 21-16,0-21 15,-21 0-15,21 0 16,21 21-16,-20 0 16,-1-21-16,-42 0 15,21 0-15,0 21 16,0 0-16,1-21 16,-1 21-16,0-20 15,0-1-15,21 21 16,-21-21-16,1 21 15,-1-21-15,0 0 16,-63 0-16,43 0 16,20 21-16,-42-21 15,42 21-15,0 0 16,1 0-16,20 0 16,0 0-16,0 0 15,-21 0-15,0 0 16,21 21-16,-20-21 15,-1 21-15,0-21 16,0 0-16,21 0 0,0 0 16,1 0-1,-1 21-15,0-21 16,-21 21-16,21-21 16,0 0-16,0 0 15,0 21-15,1-21 16,-22 21-16,21 0 15,0-1-15,0-20 16,0 21-16,0 0 16,21-21-16,0 21 0,1 0 15,-1 0 1,-21 0-16,0 0 16,42 0-1,-21 0-15,0-21 16,0 21-16,-42 0 15,42 0-15,-21 21 16,21-42-16,-20 21 16,20 0-16,0 21 15,0-21-15,0-1 0,0 43 16,-21-21-16,21 0 16,0 0-1,-21 21-15,42-21 0,-21 0 16,0 0-1,21-21-15,-21-1 0,21 1 16,-21 21-16,21-21 16,-20 21-1,-1 0 1,21-21-16,-21 42 0,21-42 16,-21 21-16,21 0 15,0 0-15,0-1 16,0-20-16,0 0 15,0 0-15,0 0 16,0 0 0,0 21-16,0-21 15,0 0-15,0 21 16,0 0 0,21-21-16,-21 21 0,21-42 15,-21 42-15,0-22 16,21 22-16,-1-21 15,-20 0-15,21 0 16,0 21-16,-21-21 16,21 21-16,0-21 15,-21 21-15,21-42 16,-21 21-16,21 0 16,0 0-1,-21 0-15,21-21 16,0 21-16,0-1 15,-21 1-15,21-21 16,-21 21-16,21-21 16,0 21-16,-21 0 15,21 0 1,0 0 0,20 0-1,-20 0 1,0 0-16,0-21 15,21 21-15,-21 0 16,0-21-16,0 21 16,0 0-16,21-21 15,0 21 1,0 0-16,-22-21 16,22 21-16,0 0 15,0-21-15,-21 21 16,0-21-16,0 21 15,0-21 1,0 0 0,0 0-1,0 0-15,0 0 16,0 0 0,0 0-1,-1 0 1,-20 20 203,0 1-204,21 0 16,0-21-15,0 21 0,0-21-1,0 0 1,-21 21 0,21-21-16,0 0 15,0 0 1,0 0 15,0 0-15,0 0-16,0 0 15,0 0 1,0 0-16,0 21 16,0-21-1,-1 0-15,1 0 16,21 0-16,-21 0 15,21 0-15,0 0 16,0 0-16,-21 0 16,0 0-16,0 0 15,-21-21-15,42 21 16,-22 0-16,22-21 16,0 21-1,0 0 1,-21-21-16,0 21 15,0 0 17,0 0-17</inkml:trace>
  <inkml:trace contextRef="#ctx0" brushRef="#br1" timeOffset="33872.25">18511 4148 0,'0'42'47,"0"0"-47,0 21 15,21-22 1,-21 1-16,21-21 0,0 21 16,0-21-16,-21 0 15,0 0-15,20 0 16,-20 0-1,21-21-15,21-21 94,0-63-94,21 21 16,0-62-16,21-1 15,-1 0-15,1 1 16,0 20-16,-21 21 16,-21 0-16,-21 21 15,-1 21-15,-20 1 16,21 41-16,-21-21 16,21 21 15,0 0-16,-21-21 1,21 21-16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Direkt (Einbindung des Sourcecodes in eine Software</a:t>
            </a:r>
          </a:p>
          <a:p>
            <a:pPr marL="171450" indent="-171450">
              <a:buFontTx/>
              <a:buChar char="-"/>
            </a:pPr>
            <a:r>
              <a:rPr lang="de-DE" dirty="0"/>
              <a:t>Python Package bauen und über das in eine Software einbinden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Thick</a:t>
            </a:r>
            <a:r>
              <a:rPr lang="de-DE" dirty="0"/>
              <a:t>- Client: (wird nicht implementiert)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Dektop</a:t>
            </a:r>
            <a:r>
              <a:rPr lang="de-DE" dirty="0"/>
              <a:t> Engine (.exe/GUI)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APP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Thin</a:t>
            </a:r>
            <a:r>
              <a:rPr lang="de-DE" dirty="0"/>
              <a:t> Client: (Backend – Server wird ermöglicht)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Webseite (Proof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nur quantitativ)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5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2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64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8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1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03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Autor: Raphael Baumann		 v.1.0.1 (bearbeitet nach der Vorstellung)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– Symmetrie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2843808" y="2571750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355976" y="2478796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341528" y="4442902"/>
            <a:ext cx="152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min(x) + </a:t>
            </a:r>
            <a:r>
              <a:rPr lang="de-DE" sz="1000" dirty="0" err="1"/>
              <a:t>offset</a:t>
            </a:r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865719" y="4464863"/>
            <a:ext cx="20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(x) + </a:t>
            </a:r>
            <a:r>
              <a:rPr lang="de-DE" sz="1000" dirty="0" err="1"/>
              <a:t>offset</a:t>
            </a:r>
            <a:endParaRPr lang="de-DE" sz="1000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03624" y="386789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03624" y="2139702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549239" y="3744783"/>
            <a:ext cx="1554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(y) + </a:t>
            </a:r>
            <a:r>
              <a:rPr lang="de-DE" sz="1000" dirty="0" err="1"/>
              <a:t>offset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488666" y="2044123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min(y) + </a:t>
            </a:r>
            <a:r>
              <a:rPr lang="de-DE" sz="1000" dirty="0" err="1"/>
              <a:t>offset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920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Software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39679" y="893520"/>
            <a:ext cx="141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Sourcecode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292968" y="805022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Thick</a:t>
            </a:r>
            <a:r>
              <a:rPr lang="de-DE" dirty="0"/>
              <a:t> Client (all-in-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6300193" y="787632"/>
            <a:ext cx="256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Thin</a:t>
            </a:r>
            <a:r>
              <a:rPr lang="de-DE" dirty="0"/>
              <a:t> Client (client-server)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DFD2DBF-D5CD-4403-B145-AD153AB67A4D}"/>
              </a:ext>
            </a:extLst>
          </p:cNvPr>
          <p:cNvSpPr/>
          <p:nvPr/>
        </p:nvSpPr>
        <p:spPr>
          <a:xfrm>
            <a:off x="595826" y="3238881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 Package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F5428-F54A-4897-8970-41BAA36F059A}"/>
              </a:ext>
            </a:extLst>
          </p:cNvPr>
          <p:cNvSpPr/>
          <p:nvPr/>
        </p:nvSpPr>
        <p:spPr>
          <a:xfrm>
            <a:off x="619925" y="2182397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Direkt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8882CF-71D5-4E40-8266-EA597C5CD188}"/>
              </a:ext>
            </a:extLst>
          </p:cNvPr>
          <p:cNvSpPr/>
          <p:nvPr/>
        </p:nvSpPr>
        <p:spPr>
          <a:xfrm>
            <a:off x="3412610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CB34B6-596D-4762-AB2C-B30AEAC300B0}"/>
              </a:ext>
            </a:extLst>
          </p:cNvPr>
          <p:cNvSpPr/>
          <p:nvPr/>
        </p:nvSpPr>
        <p:spPr>
          <a:xfrm>
            <a:off x="3412610" y="2193786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E816A8-8542-4E5B-845E-04650389399E}"/>
              </a:ext>
            </a:extLst>
          </p:cNvPr>
          <p:cNvSpPr/>
          <p:nvPr/>
        </p:nvSpPr>
        <p:spPr>
          <a:xfrm>
            <a:off x="6831072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 (API Zugriff)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7EF54B-6C04-47EC-BCD2-87D12DB985BB}"/>
              </a:ext>
            </a:extLst>
          </p:cNvPr>
          <p:cNvSpPr/>
          <p:nvPr/>
        </p:nvSpPr>
        <p:spPr>
          <a:xfrm>
            <a:off x="6838585" y="2179498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5C6611F-8EFA-4D01-9B61-6D4E6EB8E6B5}"/>
              </a:ext>
            </a:extLst>
          </p:cNvPr>
          <p:cNvSpPr/>
          <p:nvPr/>
        </p:nvSpPr>
        <p:spPr>
          <a:xfrm>
            <a:off x="6831072" y="1238860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BB377C-259C-479D-942B-944AB9DEC235}"/>
              </a:ext>
            </a:extLst>
          </p:cNvPr>
          <p:cNvSpPr txBox="1"/>
          <p:nvPr/>
        </p:nvSpPr>
        <p:spPr>
          <a:xfrm>
            <a:off x="5890589" y="4228514"/>
            <a:ext cx="303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Vorausgesetzt eine Internetverbindung besteht!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14:cNvPr>
              <p14:cNvContentPartPr/>
              <p14:nvPr/>
            </p14:nvContentPartPr>
            <p14:xfrm>
              <a:off x="376920" y="731520"/>
              <a:ext cx="7945920" cy="3401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60" y="722160"/>
                <a:ext cx="7964640" cy="34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2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Input in das System (</a:t>
            </a:r>
            <a:r>
              <a:rPr lang="de-DE" dirty="0" err="1"/>
              <a:t>Wdh</a:t>
            </a:r>
            <a:r>
              <a:rPr lang="de-DE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House Brackmann 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(</a:t>
            </a:r>
            <a:r>
              <a:rPr lang="de-DE" dirty="0" err="1"/>
              <a:t>Wdh</a:t>
            </a:r>
            <a:r>
              <a:rPr lang="de-DE" dirty="0"/>
              <a:t>)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Platzierung der Punkte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Zerteilung der Bilder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Anwendung der Software (</a:t>
            </a:r>
            <a:r>
              <a:rPr lang="de-DE" dirty="0" err="1"/>
              <a:t>Wdh</a:t>
            </a:r>
            <a:r>
              <a:rPr lang="de-DE" dirty="0"/>
              <a:t>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in das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50862" y="843558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Einzelnen Patient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364928" y="836868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Patientenorder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5890588" y="841272"/>
            <a:ext cx="29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Kategorien von Patientenorder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7E09880-E093-498C-8200-77CEFE59F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1"/>
          <a:stretch/>
        </p:blipFill>
        <p:spPr>
          <a:xfrm>
            <a:off x="178257" y="2457165"/>
            <a:ext cx="2466975" cy="22917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34E4B62-8A49-4F89-A52F-27AF594B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486" y="2120176"/>
            <a:ext cx="2447925" cy="9620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895BF6C-7D7C-4699-9198-420AAE0C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19" y="1624297"/>
            <a:ext cx="2419350" cy="212407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28AE93-21EF-4B76-AE49-99B0DBEAF397}"/>
              </a:ext>
            </a:extLst>
          </p:cNvPr>
          <p:cNvSpPr txBox="1"/>
          <p:nvPr/>
        </p:nvSpPr>
        <p:spPr>
          <a:xfrm>
            <a:off x="280800" y="2859782"/>
            <a:ext cx="2364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u="sng" dirty="0"/>
              <a:t>Codierung der einzelnen Patientenbilder</a:t>
            </a:r>
            <a:r>
              <a:rPr lang="de-DE" sz="800" dirty="0"/>
              <a:t>:</a:t>
            </a:r>
          </a:p>
          <a:p>
            <a:endParaRPr lang="de-DE" sz="800" dirty="0"/>
          </a:p>
          <a:p>
            <a:r>
              <a:rPr lang="de-DE" sz="800" dirty="0"/>
              <a:t>1. Ruhender Gesichtsausdruck</a:t>
            </a:r>
          </a:p>
          <a:p>
            <a:r>
              <a:rPr lang="de-DE" sz="800" dirty="0"/>
              <a:t>2. Augenbrauen heben</a:t>
            </a:r>
          </a:p>
          <a:p>
            <a:r>
              <a:rPr lang="de-DE" sz="800" dirty="0"/>
              <a:t>3. Lächeln, geschlossener Mund</a:t>
            </a:r>
          </a:p>
          <a:p>
            <a:r>
              <a:rPr lang="de-DE" sz="800" dirty="0"/>
              <a:t>4. Lächeln, geöffneter Mund</a:t>
            </a:r>
          </a:p>
          <a:p>
            <a:r>
              <a:rPr lang="de-DE" sz="800" dirty="0"/>
              <a:t>5. Lippen schürzen, „</a:t>
            </a:r>
            <a:r>
              <a:rPr lang="de-DE" sz="800" dirty="0" err="1"/>
              <a:t>Duckface</a:t>
            </a:r>
            <a:r>
              <a:rPr lang="de-DE" sz="800" dirty="0"/>
              <a:t>"</a:t>
            </a:r>
          </a:p>
          <a:p>
            <a:r>
              <a:rPr lang="de-DE" sz="800" dirty="0"/>
              <a:t>6. Augenschluss, leicht</a:t>
            </a:r>
          </a:p>
          <a:p>
            <a:r>
              <a:rPr lang="de-DE" sz="800" dirty="0"/>
              <a:t>7. Augenschluss, forciert</a:t>
            </a:r>
          </a:p>
          <a:p>
            <a:r>
              <a:rPr lang="de-DE" sz="800" dirty="0"/>
              <a:t>8. Nase rümpfen</a:t>
            </a:r>
          </a:p>
          <a:p>
            <a:r>
              <a:rPr lang="de-DE" sz="800" dirty="0"/>
              <a:t>9. Depression Unterlippe</a:t>
            </a:r>
          </a:p>
        </p:txBody>
      </p:sp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BD47E8D3-41A6-49E6-9209-1EA9D2F79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08590"/>
              </p:ext>
            </p:extLst>
          </p:nvPr>
        </p:nvGraphicFramePr>
        <p:xfrm>
          <a:off x="1361311" y="935726"/>
          <a:ext cx="6421377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889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1527058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478011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1179246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1516173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Symmetrie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Lidschluss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Mund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2D179AC6-B541-4B40-AE7F-CCD8281267F8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Adaptierung der Scores</a:t>
            </a:r>
          </a:p>
        </p:txBody>
      </p:sp>
      <p:graphicFrame>
        <p:nvGraphicFramePr>
          <p:cNvPr id="10" name="Tabelle 13">
            <a:extLst>
              <a:ext uri="{FF2B5EF4-FFF2-40B4-BE49-F238E27FC236}">
                <a16:creationId xmlns:a16="http://schemas.microsoft.com/office/drawing/2014/main" id="{0E86594B-2599-48EC-9ED5-03DB6F104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7828"/>
              </p:ext>
            </p:extLst>
          </p:nvPr>
        </p:nvGraphicFramePr>
        <p:xfrm>
          <a:off x="1361311" y="2881094"/>
          <a:ext cx="642137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89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1527058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478011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1179246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1516173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Symmetrie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Lidschluss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Min 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keine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keine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r>
                        <a:rPr lang="de-DE" sz="1000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keine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keine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8B389E0-A54D-4203-B53D-0B9402292B1F}"/>
              </a:ext>
            </a:extLst>
          </p:cNvPr>
          <p:cNvSpPr txBox="1"/>
          <p:nvPr/>
        </p:nvSpPr>
        <p:spPr>
          <a:xfrm>
            <a:off x="280800" y="166667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Outdated</a:t>
            </a:r>
            <a:r>
              <a:rPr lang="de-DE" dirty="0"/>
              <a:t>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E88B63-2BAB-4E72-B04E-86DE1E0B9EC5}"/>
              </a:ext>
            </a:extLst>
          </p:cNvPr>
          <p:cNvSpPr txBox="1"/>
          <p:nvPr/>
        </p:nvSpPr>
        <p:spPr>
          <a:xfrm>
            <a:off x="365800" y="36624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New:</a:t>
            </a:r>
          </a:p>
        </p:txBody>
      </p:sp>
    </p:spTree>
    <p:extLst>
      <p:ext uri="{BB962C8B-B14F-4D97-AF65-F5344CB8AC3E}">
        <p14:creationId xmlns:p14="http://schemas.microsoft.com/office/powerpoint/2010/main" val="1216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34A813B-09FA-4A1E-9B49-94637C6FA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45" y="627533"/>
            <a:ext cx="5025219" cy="376891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9FB825-F87C-4BC3-979A-980B7597989E}"/>
              </a:ext>
            </a:extLst>
          </p:cNvPr>
          <p:cNvSpPr txBox="1"/>
          <p:nvPr/>
        </p:nvSpPr>
        <p:spPr>
          <a:xfrm>
            <a:off x="1958813" y="4440927"/>
            <a:ext cx="7848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https://slidetodoc.com/complications-of-facial-paralysis-n-facial-paralysis-severely/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114BD5-2627-4F4C-9FC0-D936195C5151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1 </a:t>
            </a:r>
            <a:r>
              <a:rPr lang="de-DE" dirty="0" err="1"/>
              <a:t>Hosue</a:t>
            </a:r>
            <a:r>
              <a:rPr lang="de-DE" dirty="0"/>
              <a:t> Brackmann Tabelle</a:t>
            </a:r>
          </a:p>
        </p:txBody>
      </p:sp>
    </p:spTree>
    <p:extLst>
      <p:ext uri="{BB962C8B-B14F-4D97-AF65-F5344CB8AC3E}">
        <p14:creationId xmlns:p14="http://schemas.microsoft.com/office/powerpoint/2010/main" val="358310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C6B21C0-49E4-468C-8CA4-C176C1D96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69466"/>
            <a:ext cx="4824536" cy="36221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85FFCEE-31CE-4D1E-B269-CE978F0E434B}"/>
              </a:ext>
            </a:extLst>
          </p:cNvPr>
          <p:cNvSpPr txBox="1"/>
          <p:nvPr/>
        </p:nvSpPr>
        <p:spPr>
          <a:xfrm>
            <a:off x="1849964" y="4342383"/>
            <a:ext cx="7848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https://ptmasterguide.com/2019/04/12/house-brackmann-grading-system/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D0E9AC-DB3E-40E5-B1D8-EB9F67A6E997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2 </a:t>
            </a:r>
            <a:r>
              <a:rPr lang="de-DE" dirty="0" err="1"/>
              <a:t>Hosue</a:t>
            </a:r>
            <a:r>
              <a:rPr lang="de-DE" dirty="0"/>
              <a:t> Brackmann Tabelle</a:t>
            </a:r>
          </a:p>
        </p:txBody>
      </p:sp>
    </p:spTree>
    <p:extLst>
      <p:ext uri="{BB962C8B-B14F-4D97-AF65-F5344CB8AC3E}">
        <p14:creationId xmlns:p14="http://schemas.microsoft.com/office/powerpoint/2010/main" val="425124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78EB3A-4D68-4345-BE4C-F657ACB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44" y="1131590"/>
            <a:ext cx="8231112" cy="208823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8FB460-718A-4E65-AD7E-3C5435C4D4B6}"/>
              </a:ext>
            </a:extLst>
          </p:cNvPr>
          <p:cNvSpPr txBox="1"/>
          <p:nvPr/>
        </p:nvSpPr>
        <p:spPr>
          <a:xfrm>
            <a:off x="456444" y="3219822"/>
            <a:ext cx="7848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https://www.aerzteblatt.de/archiv/210229/Idiopathische-Fazialisparese-(Bell-s-palsy)#group-4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3 </a:t>
            </a:r>
            <a:r>
              <a:rPr lang="de-DE" dirty="0" err="1"/>
              <a:t>Hosue</a:t>
            </a:r>
            <a:r>
              <a:rPr lang="de-DE" dirty="0"/>
              <a:t> Brackmann Tabelle</a:t>
            </a:r>
          </a:p>
        </p:txBody>
      </p:sp>
    </p:spTree>
    <p:extLst>
      <p:ext uri="{BB962C8B-B14F-4D97-AF65-F5344CB8AC3E}">
        <p14:creationId xmlns:p14="http://schemas.microsoft.com/office/powerpoint/2010/main" val="157612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17-27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27-36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36-48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FF"/>
                </a:highlight>
              </a:rPr>
              <a:t>48-68    Pink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ighlight>
                <a:srgbClr val="FF00FF"/>
              </a:highlight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F6276F-91F8-4B2C-B7B4-7DF3FC38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4" y="863303"/>
            <a:ext cx="3726992" cy="3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CE7C1AD8-41D8-45E5-97F7-D6AD4C9F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7" y="870251"/>
            <a:ext cx="3726992" cy="3633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19.11.2021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14:cNvPr>
              <p14:cNvContentPartPr/>
              <p14:nvPr/>
            </p14:nvContentPartPr>
            <p14:xfrm>
              <a:off x="1176480" y="2523960"/>
              <a:ext cx="1976760" cy="15958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7120" y="2514600"/>
                <a:ext cx="199548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14:cNvPr>
              <p14:cNvContentPartPr/>
              <p14:nvPr/>
            </p14:nvContentPartPr>
            <p14:xfrm>
              <a:off x="1638360" y="2143080"/>
              <a:ext cx="1281240" cy="1110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133720"/>
                <a:ext cx="12999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14:cNvPr>
              <p14:cNvContentPartPr/>
              <p14:nvPr/>
            </p14:nvContentPartPr>
            <p14:xfrm>
              <a:off x="1571760" y="2405160"/>
              <a:ext cx="1233720" cy="3528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2400" y="2395800"/>
                <a:ext cx="125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14:cNvPr>
              <p14:cNvContentPartPr/>
              <p14:nvPr/>
            </p14:nvContentPartPr>
            <p14:xfrm>
              <a:off x="1866960" y="3262320"/>
              <a:ext cx="633600" cy="2908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7600" y="3252960"/>
                <a:ext cx="652320" cy="309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17-27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27-36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36-48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highlight>
                  <a:srgbClr val="FF00FF"/>
                </a:highlight>
              </a:rPr>
              <a:t>48-68    Pink</a:t>
            </a:r>
            <a:endParaRPr lang="de-DE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1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583</Words>
  <Application>Microsoft Office PowerPoint</Application>
  <PresentationFormat>Bildschirmpräsentation (16:9)</PresentationFormat>
  <Paragraphs>201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Input in das System</vt:lpstr>
      <vt:lpstr>House Brackmann Table</vt:lpstr>
      <vt:lpstr>House Brackmann Table</vt:lpstr>
      <vt:lpstr>House Brackmann Table</vt:lpstr>
      <vt:lpstr>House Brackmann Table</vt:lpstr>
      <vt:lpstr>Frameworks face-alignment </vt:lpstr>
      <vt:lpstr>Frameworks face-alignment </vt:lpstr>
      <vt:lpstr>Frameworks face-alignment </vt:lpstr>
      <vt:lpstr>Anwendung der Software 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81</cp:revision>
  <dcterms:created xsi:type="dcterms:W3CDTF">2016-03-30T09:52:44Z</dcterms:created>
  <dcterms:modified xsi:type="dcterms:W3CDTF">2021-11-19T14:52:09Z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