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2" r:id="rId6"/>
    <p:sldId id="267" r:id="rId7"/>
    <p:sldId id="269" r:id="rId8"/>
    <p:sldId id="265" r:id="rId9"/>
    <p:sldId id="264" r:id="rId10"/>
  </p:sldIdLst>
  <p:sldSz cx="9144000" cy="5143500" type="screen16x9"/>
  <p:notesSz cx="6858000" cy="9144000"/>
  <p:defaultTextStyle>
    <a:defPPr>
      <a:defRPr lang="de-DE"/>
    </a:defPPr>
    <a:lvl1pPr marL="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56" autoAdjust="0"/>
    <p:restoredTop sz="77438" autoAdjust="0"/>
  </p:normalViewPr>
  <p:slideViewPr>
    <p:cSldViewPr showGuides="1">
      <p:cViewPr varScale="1">
        <p:scale>
          <a:sx n="116" d="100"/>
          <a:sy n="116" d="100"/>
        </p:scale>
        <p:origin x="1062" y="108"/>
      </p:cViewPr>
      <p:guideLst>
        <p:guide orient="horz" pos="2160"/>
        <p:guide pos="384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789040" y="252656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9716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8904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8B742-6BAC-4ABF-B2EB-174ED71661CE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Logo OTH" descr="OTH_Logo_3zeilig_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476672" y="251520"/>
            <a:ext cx="2983074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92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0-15T15:29:59.8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670 3582 0,'21'0'16,"-21"-21"0,21 21-16,0 0 15,-21-21 1,21 0 46,-21 0-46,0 1 0,21 20-16,-21-21 15,0 0 1,0 0-16,0 0 16,0 0 15,-21 21 16,0 0-32,0 0-15,0 0 32,0 0-1,0 0-16,0 0 1,21 21-16,-21-21 16,21 21-16,-21 0 15,0 0 1,0-21-16,21 21 16,-21-21-16,21 20 0,0 1 15,-20-21 1,20 21-16,0 0 15,-21-21 1,21 21-16,-21 0 16,21 0-1,-21-21-15,21 21 16,-21 0-16,21 0 16,-21 0-16,0 0 15,21 0 1,0 0-16,0 0 31,-21-21-31,21 21 16,0 0-16,0 0 15,-21 0 17,21 0-17,0-1-15,-21-20 16,0 21-16,21 0 15,0 0 32,0 0-31</inkml:trace>
  <inkml:trace contextRef="#ctx0" brushRef="#br0" timeOffset="498.22">188 3750 0,'21'0'16,"21"0"-1,-21 21-15,21-21 16,21 21-16,-21 0 16,-21-21-16,21 0 15,-21 0-15,-1 0 16,1 0-16,0 0 15,0 0-15,0 0 16,-21-21 62</inkml:trace>
  <inkml:trace contextRef="#ctx0" brushRef="#br0" timeOffset="1673.16">817 3813 0,'-21'0'31,"0"0"-31,21 21 16,0 0 0,-21 0-1,21 0 1,0-1-1,-21-20-15,21 21 16,0 0 0,-21-21-16,21 21 15,0 0 1,0 0 15,21-21-15,0 21-16,21-21 15,0 0 1,-1 0-16,1-21 16,0 21-16,21-21 15,-63 0-15,21 21 16,-21-21-16,21 21 16,-21-21-16,0 0 15,0 1 1,0-1-1,0 0 1,0 0-16,-21 21 109,21 21-109,0 0 16,-21 0 0,21-1-16,-21 1 15,21 0-15,0 0 16,0 0 0,0 0-16,0 0 15,-21 0-15,21 0 16,0 0-1</inkml:trace>
  <inkml:trace contextRef="#ctx0" brushRef="#br0" timeOffset="2918.09">1152 3938 0,'0'21'62,"0"0"-46,0 0-1,0 0-15,0 0 32,0 0-17,21-21 235,-21-21-250,21 21 16,-21-21-16,21 0 15,-1 0 1,-20 0-16,21 0 16,-21 0-16,21 21 15,0-20-15,-21-1 16,21 21 0,-21-21-1,21 21 1,0 0 124,-21 21-140,21 20 16,-21-20-16,0 0 16,0 21-16,0-21 15,0 0-15,0 0 16,21-21 0,-21 21-16,0 0 15</inkml:trace>
  <inkml:trace contextRef="#ctx0" brushRef="#br0" timeOffset="4169.67">1801 3813 0,'-21'0'78,"-21"21"-62,21-21-1,0 21 1,0 0-16,0 0 16,0-21-16,21 20 15,-21-20-15,21 21 16,-21-21-16,21 21 15,0 0-15,0 0 47,0 0-15,0 0-17,0 0-15,21 0 16,0 0-1,0-21 1,-21 21 15,21-21-15,0 0 0,0 0 15,0 0-16,0 0 1,0 0 0</inkml:trace>
  <inkml:trace contextRef="#ctx0" brushRef="#br0" timeOffset="4993.92">2010 3897 0,'-21'0'390,"0"0"-390</inkml:trace>
  <inkml:trace contextRef="#ctx0" brushRef="#br0" timeOffset="5840.5">1926 4106 0,'0'21'94,"21"-21"-47,0 0-16</inkml:trace>
  <inkml:trace contextRef="#ctx0" brushRef="#br0" timeOffset="8330.6">2366 3980 0,'21'0'47,"0"0"0,0 0-1,0 0-30,0-21 15,-21 0-15,0 0 0,0 1-1,0-1 1,0 0-1,0 0 1,0 0 0,0 0-1,-21 21-15,0-21 16,0 21 31,0 0-32,0 0 1,0 21 0,0-21-1,21 21-15,-21-21 16,21 21-16,-21 0 16,21 0-1,-20 0 1,20-1-1,0 1 1,0 0-16,0 0 16,0 0-1,20-21-15,-20 21 16,21 0-16,0 0 16,0 0-1,0 0 1,-21 0-1,21-21 17,0 0-17,0 0 1,0 0 0,0-21-1,0 21 1,0 0-1</inkml:trace>
  <inkml:trace contextRef="#ctx0" brushRef="#br0" timeOffset="9459.17">2743 3876 0,'-21'0'0,"0"0"32,21 21 14,0-1-30,0 1-16,0 0 16,21-21-16,0 21 31,0-21-15,0 0-1,0 0-15,21-21 16,-21 0-16,21 21 15,-21-21-15,0 1 16,-1-1 15,-40 21 63,20 21-94,-21-1 0,0 1 16,21 0-1,-21 0-15,0 21 0,0 0 16,0-21 0,0 0-1,21 0 1,-21 0-1,0 0 1,0 0 0,0 0-1,0 0 17,0-21-17,0 0 16,21-21-31,-21 0 16,0 0-16,21 0 16,0 0-1</inkml:trace>
  <inkml:trace contextRef="#ctx0" brushRef="#br0" timeOffset="10589.68">3141 4022 0,'21'0'0,"0"0"16,0 0-1,0 0 1,0 0-16,0 0 15,0 0 1,-1 0 0,1-21-1,-21 0 1,0 0 0,0 0-1,0 0 1,0 1-1,0-1 1,-21 21-16,1-21 16,-1 21-1,0 0 1,0 0 0,0 0 15,0 0-31,0 21 15,0 0 1,0-1 0,0 1-1,21 0 1,-21-21-16,21 21 16,0 0-1,-21 0-15,21 0 16,0 0-1,0 0 1,0 0 0,0 0-1,21-21-15,-21 21 16,21-21-16,0 21 16,0-21-1,0 21-15,0-21 16,0 0-1,0 0 32</inkml:trace>
  <inkml:trace contextRef="#ctx0" brushRef="#br0" timeOffset="11116.19">3455 4148 0,'0'21'62,"-21"0"-62,0 21 16,21-21 0,-21 0-16,0 0 0,21 0 15,-21-1-15,21 1 16,-21-21-1</inkml:trace>
  <inkml:trace contextRef="#ctx0" brushRef="#br0" timeOffset="12626.03">2115 4441 0,'-21'0'16,"0"0"-1,0 0 1,0 0-1,0 0 1,21 21 15,0 0 16,0 0-16,-21 0-15,21 0 0,0 0-1,-21-21 1,21 21-16,0 0 16,0 0-1,0 0-15,0 0 16,0 0-16,0 0 15,0 0 17,0-1-32,0 1 78,-21-21-78,0 21 15,1-21 32,-1 0-31,0-21-16,0 0 31</inkml:trace>
  <inkml:trace contextRef="#ctx0" brushRef="#br0" timeOffset="13997.78">2262 4525 0,'0'21'63,"0"0"-63,0 0 16,20 0-1,-20 21-15,21-21 16,0-21-1,0 21 1,0-21 0,0 0-16,0 0 15,0 0-15,0 0 16,0 0 0,0 0-1,-21-21-15,21 21 16,-21-21-16,21 0 31,0 0-31,0 0 16,-21 0 31,-21 21 15,0 0-46,0 21-1,0 0 1,21 0-16,0 0 16,0 21-1,-21-42-15,0 21 16,21 0-1,-21 20 1,0-20 0,0 21-1,0-21-15,0 0 16,21 0 0,-21-21-1,0 0-15,0 0 16,1 0-1,-22 0 1,-21 0-16,42-21 16,0 0-16,0 21 15,0-42-15,0 42 16,21-21-16,-21 21 16,21-21-1,-21 21 1,0 0-1,0 0 17</inkml:trace>
  <inkml:trace contextRef="#ctx0" brushRef="#br0" timeOffset="15745.58">2722 4630 0,'0'21'16,"-21"-21"-16,21 21 62,-21 0-31,0 0-15,0 0 0,21-1-16,-21-20 15,21 21 1,0-42 62,0 1-62,21 20-16,-21-42 15,21 42-15,0-21 16,0 0-1,0 0 1,0 21 0,0 0-1,-21 21 48,0 0-48,0 0 1,0 0-16,0 0 16,0-1-16,0 1 15,0 0 1,0 0 0,-21-21-16,21 21 15,0-42 63,21 0-62,0 21 0,0-21-16,21 0 15,21 21-15,-1 0 16,1-20-16,0-1 15,-21 21-15,0 0 16,-21 0-16,0 0 16,0 0-16,0 0 15,-21 21 17,0 20-17,0-20 1,-21 0-1,0 0 1,21 0 0,0 0-1,-21-21 1,0 0 109,0 0-94</inkml:trace>
  <inkml:trace contextRef="#ctx0" brushRef="#br0" timeOffset="18483.34">3518 4797 0,'0'21'32,"0"0"-17,-21-21 1,21 21-16,-21-21 15,0 21 1,21 0-16,-21-21 16,42-21 77,0 0-77,0 0 0,-21 0-1,21 21-15,0-21 16,0 21 46,0 0-46,0 0 31,-21 21 15,0 0-46,0 0 0,0 0-1,-21-21-15,21 21 16,21-63 109,-21 21-125,21 0 0,-21 0 16,21 21-16,-1-21 15,-20 0 1,21 21-16,-21-20 15,21 20-15,0-21 16,0 21-16,0 0 16,-21 21 77,0-1-77,0 1 0,-21-21-16,21 21 15,-21 0-15,21 0 16,0 0 0,0 0-1,-21-21 95</inkml:trace>
  <inkml:trace contextRef="#ctx0" brushRef="#br0" timeOffset="19627.66">3895 4818 0,'21'0'32,"0"0"-17,0 0 1,0 0 0,0-21 15,-21 0-16,20 21-15,-20-21 16,0 1 0,0-1-1,-20 21 1,20-21-16,-21 21 16,0 0-1,0 0 1,0 0-1,0 0-15,0 0 16,0 21 0,21 0-1,-21-1 1,0 1 0,21 0-1,0 0 1,0 0-16,0 0 15,0 0 1,0 0 0,0 0-16,0 0 15,21-21-15,-21 21 16,21-21-16,0 0 31,0 0-15,0 0-16,0 0 15,0 0 17,0 0-1</inkml:trace>
  <inkml:trace contextRef="#ctx0" brushRef="#br0" timeOffset="20232.66">4272 4630 0,'0'42'63,"0"0"-48,-21-1-15,21 1 0,-21 0 16,0 21 0,21-42-16,0 0 15,0 0-15,0 0 16,0 0 0,0 0-1,-21-21 79,0 0-94</inkml:trace>
  <inkml:trace contextRef="#ctx0" brushRef="#br0" timeOffset="20701.18">4125 4881 0,'21'0'78,"0"0"-62,0 0-16,0 0 31</inkml:trace>
  <inkml:trace contextRef="#ctx0" brushRef="#br0" timeOffset="22040.6">4481 4839 0,'0'21'78,"0"0"-63,0 0-15,-21-21 16,0 42-16,0-21 16,42-42 109,-21 0-110,21 0 1,-21 0 0,21 21-16,-21-21 15,21 21 1,-21-21-16,21 21 31,0 0-31,0 0 31,0 0 94</inkml:trace>
  <inkml:trace contextRef="#ctx0" brushRef="#br0" timeOffset="23049.97">4795 4944 0,'0'-21'16,"-21"21"15,0 0-16,0 0 1,0 0 0,1 21-1,-1 0 1,21 0 15,0 0 0,0 0-15,0 0-16,21-21 16,-1 21-1,1-21 1,0 0 0,0 0-1,0 0-15,0 0 16,-21-21-1,21 0-15,-21 0 32,0 42 108,0 0-140,-21 0 16,0 0 0,21 0-16,-21 20 15,21-20-15,-21 0 16,0 0-16,21 0 15,0 0 1,-21-21-16,21 21 16,-20-21 15,-1 0-15,0 0-1,0 21 1,0-21-1,0 0 1,0 0-16</inkml:trace>
  <inkml:trace contextRef="#ctx0" brushRef="#br0" timeOffset="29407.73">5444 4399 0,'21'0'15,"0"0"1,21 0 0,0 0-1,21 0-15,0 0 16,-1 0-16,1 0 15,0 0-15,0 0 16,0 0-16,-21 0 16,-21 0-16,-1 0 15,22 0-15,-21 0 16,0 0 0,0 0-1,0 0 1,0 0-1,0 0-15,0 0 16,21 0 0,0 0-16,-21 0 15,21 0-15,-22 0 16,1 0-16,0 0 16,0 0-16,0 0 15,0-21 1,21 21-16,-21 0 15,0 0-15,0 0 16,-21-21-16,42 21 16,0-21-16,-21 21 15,0 0-15,41-20 16,-20 20-16,0 0 16,0-21-16,21 21 15,-21 0-15,0 0 16,20 0-16,-20 0 15,-21 0-15,0 0 16,0 0-16,0 0 16,0 0-16,21 0 15,21 0-15,-21 0 16,-1 0-16,1 0 16,0 0-16,0 0 15,0 0-15,21 0 16,-21 0-16,-1 0 15,1 0-15,0 21 16,0-21-16,21 20 16,-21-20-16,0 0 15,0 0-15,-1 0 16,1 0-16,0 0 16,0 0-16,-21 0 15,21 0-15,-21 0 16,21 0-16,-21 0 15,0 0-15,0 0 16,20 0-16,-20 0 16,0 0-16,21 0 15,0 0-15,0 0 16,-21 0-16,21 0 16,0 0-16,20 0 15,-20 0-15,0 21 16,0-21-16,-21 21 15,42-21-15,-21 21 16,0-21-16,0 21 16,20 0-16,-20-21 15,21 21-15,-21-21 16,21 21-16,0 0 0,-1-21 16,1 0-1,0 0-15,0 21 16,0-21-16,-21 0 15,-1 0-15,1 0 16,21 0-16,-21 21 16,-21-21-16,21 0 0,-21 0 15,42 0 1,-42 21-16,20-21 16,1 0-16,0 0 15,-21 0-15,0 21 0,0 0 16,21-21-16,-21 0 15,21 0 1,-21 0 0,-21 21-16,21-21 15,-1 0-15,1 0 16,0 0 0,0 0-16,0 0 15,0 0 1,0 0-16,21 0 0,-21 0 15,0 0-15,0 0 16,0 0 0,0 0-1,0 0 1,0 0-16,20 0 16,-20 0-1,0 0 1,0 0-16,0 0 15,42 0-15,-42 0 0,21 0 16,0 0-16,-21 0 16,0 0-16,0 0 15,0 0-15,20 0 16,-20 0-16,0 0 16,0 0-16,21 0 15,-21 0-15,0 0 16,21 0-16,-21 0 15,21 0 1,-21 0 0,20 0-1,1 0-15,0 0 16,-21 0-16,21 0 16,-21 0-1,0 0 1,0 0-1,0 0-15,0 0 16,0 0 0,21 0-1,-21 0 1,-1 0 0,22 0-16,-21-21 15,21 21-15,-21-21 16,0 21-16,0 0 15,21 0-15,0-21 16,-21 21-16,21 0 16,-22 0-1,1 0 17,0 0-1,0 0-16,0-21 1,0 21 0,0 0-1,0 0 32,-21 21 109,0 0-156,0 21 16,0 0-16,0 0 16,0-1-16,0 1 15,0-21-15,0 21 16,0 0-16,0-21 16,0 42-1,0-42-15,0 21 16,-21-21-1,21 0-15,0 0 16,0 0-16,0-1 16,0 1-1,0 0 1,0 0 0,0 21-1,0-21 1,0 0-1,0 0 1,-21 0 0,0 0-1,21 0 1,-21 0 0,21 0-16,0 0 15,0 0 1,0 0-16,-21-21 15,21 21-15,0 0 16,0 0 0,0-1-1,0 1 1,0 0-16,0 0 16,0 0-16,0 0 15,0 0-15,0 0 16,0 0-1,0 21 1,0-21-16,0 21 16,0-21-1,0 0-15,0 0 16,0 0 0,0 0-16,0 0 15,0 20 1,0-20-16,0 0 15,0 21-15,0 0 16,0-21-16,0 21 16,0 0-1,0-21 1,0 0-16,0 0 0,0 0 16,0 0-1,0 0-15,0 41 16,0-41-16,0 0 0,0 21 15,0 0 1,0-21-16,0 0 16,21 0-1,-21 0-15,0 0 0,21 0 16,0 0-16,-21 21 31,21-42-31,-21 21 16,0 0-16,21 20 15,0 1-15,-21-21 16,21 21-16,-21-21 16,21 0-16,-21 0 15,0 0 1,21 21-16,-21-21 16,21 21-16,-21-21 0,0 0 15,0 21-15,0-22 16,21 22-16,-21 0 15,21 0 1,-21 0-16,0 0 0,21 0 16,-21 0-16,0 21 15,0-21-15,0-1 16,0-20 0,0 0-16,0 21 0,0 0 15,0 0-15,0 0 16,0 0-1,21 0-15,-21 21 0,0-42 16,20 20-16,-20-20 16,0 0-16,0 0 15,21 0-15,-21 42 16,0-42 0,0 0-16,0 0 15,0 0-15,0 21 16,0 0-16,0 0 15,0-1-15,0-20 16,-21 42-16,21-42 16,0 0-16,0 0 15,0 0-15,0 0 16,-20 21-16,-1-21 16,21 0-16,-21 21 15,21-21-15,0 0 16,0 20-16,0-20 15,-21-21 1,21 21-16,0 0 16,0 0-1,-21 0 1,21 0-16,0 21 16,0-21-1,0 0 1,0 0-1,0 0 1,0 0 0,0 0-1,0 0-15,0 0 16,0 0 0,0 0-16,0 0 15,0-1 1,0 1-1,0 0-15,0 0 16,0 0 0,0 0-1,0 0-15,0 0 32,0 0 46,0 0-63,0 0 1,0 0 0,0 0-1,0 0-15,0 0 16,0 0-16,-21 21 15,21-21-15,0 0 16,-21-1 0,21 1-16,0 0 15,0 0 1,0 0 15,0 0 63,0 0 156</inkml:trace>
  <inkml:trace contextRef="#ctx0" brushRef="#br0" timeOffset="33368.48">5465 9888 0,'21'0'16,"0"0"-1,0 0-15,21 0 16,0 0 0,21 0-16,0 0 15,-1 0-15,-20 0 16,21-21-16,0 0 0,-21 21 15,0 0 1,-1-21-16,1 0 16,21 21-16,-21 0 15,0 0-15,0 0 16,0 0-16,0 0 16,-1 0-16,1 0 15,0 0-15,0 0 16,-21 0-16,21 0 15,-21 0-15,0 0 0,21 0 16,0 0 0,-1 0-16,1 0 0,-21 0 15,0 21 1,42-21-16,-42 0 16,-21 21-16,42-21 0,0 0 15,-21 0 16,0 0-31,0 21 0,-1 0 16,1-21 0,0 0-16,21 21 0,-21 0 15,0-21-15,21 0 16,-42 21 0,21-21-16,0 21 0,21-21 15,-21 0-15,21 21 16,-1-21-16,1 21 15,21-21-15,-21 21 16,0 0-16,0 0 16,0-21-16,0 0 15,20 0-15,-20 0 16,-21 0-16,0 0 16,21 0-1,-42 21-15,21-21 0,21 0 16,0 21-16,0-21 15,-1 0-15,22 0 16,0 0-16,-21 0 16,0 0-16,21 0 15,-21 0-15,20 0 16,-20 0-16,0 0 16,0 0-16,0-21 15,0 21-15,-21-21 16,0 21-1,21 0-15,20-21 0,-20 0 16,-21 21-16,21 0 16,0-21-16,21 0 15,-21 0-15,0 21 16,-1 0-16,1-21 16,-21 0-1,0 21-15,0 0 16,21 0-16,-21 0 15,0-21-15,0 0 16,21 21-16,-21 0 16,0-21-16,20 21 15,22-21-15,-21 21 16,0 0-16,0 0 16,-21 0-16,42 0 15,-42 0-15,0 0 16,-1 0-16,-20-21 15,21 21-15,21 0 16,0 0 0,-21 0-16,21 0 15,-21 0-15,21 0 16,-21 0-16,0 0 16,21 0-16,-21 21 15,20-21 1,-41 21-16,21-21 15,0 0-15,0 21 16,0-21-16,0 0 16,0 0-16,21 21 15,0 0-15,-21-21 16,21 21-16,-1-21 16,-20 0-16,21 21 15,-21-21-15,21 21 16,0-21-16,-21 0 15,0 0-15,0 0 16,0 0-16,0 0 16,0 0-1,0 0-15,0 0 16,-1 0-16,1 0 16,21 0-16,-21 0 15,0 0-15,0 0 16,0 0-16,0 0 15,21 0-15,-21 0 16,21 0 0,-21 0-16,0 0 15,0 0-15,-1 0 16,1 0-16,21 0 16,0-21-16,-21 21 15,21-21-15,0 21 16,0 0-16,0 0 15,-1 0-15,1 0 16,0 0-16,0 0 16,-21 0-16,0 0 15,0 0-15,0 0 16,0 0-16,0 0 16,0 0-1,0 0-15,0 0 16,0-21-16,-1 21 15,1 0-15,0 0 16,0 0 0,0 0-16,0 0 15,21 0 1,-21 0 0,0 0-16,0 0 15,0 0 141,21 0-140,-21 0 0,0 0-16,-1 0 15,1 0 17,0 0 171,0 0-188,0 0-15,0 0 16,0 0-16,-42 0 156</inkml:trace>
  <inkml:trace contextRef="#ctx0" brushRef="#br0" timeOffset="36120.58">5465 4504 0,'0'21'47,"0"21"-47,0 21 15,0 0-15,0-1 16,-21 1-16,21 0 16,-21 0-16,21-21 15,0 0-15,0-21 16,0 42-16,0-42 16,0 20-1,0 1 1,0 0-16,-21 0 15,21 21-15,-20-21 16,20 0-16,0 0 16,-21 0-16,21-1 15,0 22-15,0-21 16,0 0-16,0 0 16,0 0-16,0 21 15,0-21-15,0 0 16,0-1-16,0 1 15,0 0 1,0-21-16,0 0 16,0 21-16,0 0 15,0-21-15,0 21 16,0 0-16,-21 0 16,0 20-16,21-41 15,0 0-15,0 0 16,0 0-16,0 0 0,0 21 15,0-21 1,0 21 0,-21-21-16,21 0 15,0 21-15,0 0 0,0-21 16,0 0 0,0 20-16,0 1 0,-21-21 15,21 21 1,0-21-16,0 42 0,0-21 15,0 0-15,0 0 16,0 0-16,0-1 16,0 1-1,0 21-15,0-21 16,21 0-16,-21 0 0,0 0 16,21 0-16,0 21 15,0-42-15,-21-1 16,21 22-16,-21-21 15,20 0 1,-20 0-16,0 21 0,21-21 16,0 21-16,-21-21 15,0 0-15,21 21 16,-21-21 0,0 21-16,0 0 15,0-22-15,0 43 0,0-21 16,21 21-16,-21-21 15,0 0-15,0 0 16,21 0-16,0 20 16,0-62-16,-21 42 15,0-21 1,0 0-16,21-21 16,-21 42-16,0-21 15,0 42 1,0-21-16,0-21 15,0 0-15,0 21 16,0 0-16,0-21 16,0-1-16,21 22 15,-21 0-15,0-21 16,21 0-16,-21 0 16,0 0-16,0 0 15,0 0 1,0 0-1,0 0 1,0 0 0,0 0-1,0 0-15,0 0 16,-21 0 0,0 0-16,21 0 15,0-1 1,-21-20-16,21 21 15,0 0 1,0 0-16,0 0 16,-21-21-1,21 21-15,0 0 16,0 0 0,-21 21-16,0-21 15,21 0 1,0 0-16,0 0 15,-21-21 1,21 21 0,0 0-1,0 0 1,0 0-16,0 0 16,0 0-1,0-1 1,0 1-1,0 0 17,0 0-17,0 0 1,0 0 15</inkml:trace>
  <inkml:trace contextRef="#ctx0" brushRef="#br0" timeOffset="38299.53">13171 4672 0,'21'0'31,"0"21"-31,0 41 15,0 64-15,21 0 16,0 0-16,0 41 16,-1-41-16,1 41 15,0-20-15,21-21 16,0-1-16,0-41 16,-1 42-16,-20-42 15,42 21-15,0 20 16,-21-20-16,-1 0 15,1 41-15,21-20 16,-21 0-16,21 20 16,-22-20-16,1-42 15,21 42-15,-42-64 16,21 22-16,-21-21 16,20 42-16,1-42 15,-21 20-15,21-41 16,-21 42-16,21-21 15,-21-21-15,20 42 16,-20-42-16,0 41 16,-21-41-16,0 0 15,0-21-15,-21 0 16,0 0-16,21 21 16,0-21-1,-21 0-15,0 0 16,21 0-16,0 21 15,-21 0-15,21-1 16,0 1-16,-21 21 16,21-21-16,-1 0 15,1 0-15,-21 0 16,21 0-16,0-42 16,-21 21-1</inkml:trace>
  <inkml:trace contextRef="#ctx0" brushRef="#br0" timeOffset="39769.01">13464 9720 0,'0'21'16,"0"-62"62,63-148-78,42-41 16,-21-1-16,41 22 0,-41-22 15,42-20-15,-22-1 16,43 43-16,-63-1 15,-1 64-15,-20 20 16,0 0-16,0 22 16,-21 20-16,-21 21 15,21-42-15,-1 42 16,1-20-16,-42 20 16,63 0-16,-21 0 15,-21-21-15,0 21 16,0 21-16,-21 1 15,21-1-15,0-21 16,0 42 0,-21-21 77,21 21-93,0-42 16,-1 0-16,1 0 16,0-20-16,0 41 15,0-21-15,0 0 16,21-42-16,-21 42 16,21 1-16,-21 20 15,0-21-15,42 0 16,-42 21-16,20 0 15,-41-21-15,42 21 16,-21 1-16,-21-1 16,21 0-16,0-21 15,-21 42-15,21 0 16,0 0-16,0 0 16,-21 0 62,42 0-63,-21 0 1,-21 0 0,21 21-16,0-21 15,0 0 1,0 1-1,-21-1-15,20 21 16,1-21-16,0 0 16,0 0-1,-21 0 1,21 0 0,0 0-1,-21 0 1,21 21-1,-21-21-15,0 0 16,21 0 0</inkml:trace>
  <inkml:trace contextRef="#ctx0" brushRef="#br0" timeOffset="40680.4">16647 4378 0,'21'42'31,"0"84"-16,21 42-15,21 41 16,20 1-16,43 41 16,21 42-16,41 147 15,22-63-15,-22 0 16,21-125-16,-83-43 16,0-20-16,-1-22 15,-41-41-15,0 0 16,-21-42-16,-1-1 15,1 22-15,-63-21 16,42 0-16,0-21 16,-21-1-16,0 1 15,0 0-15,0-21 16,0 0-16,0-21 0,-21 0 16,21 0-1,0-21-15,0 21 31,-1-21-15,-20 21 0,21 0-16,0 0 15,0 20-15,0-20 16,-21 21-16,21 0 16,0-21-16,-21 0 15,0 0 1</inkml:trace>
  <inkml:trace contextRef="#ctx0" brushRef="#br0" timeOffset="41822.61">17129 9595 0,'0'-42'94,"63"-63"-94,-1-83 15,43-43-15,-21-20 16,62-43-16,85-62 16,-64 126-16,-20-42 15,41-1-15,-41 64 16,-1-1-16,-41 22 16,-21 62-16,0 0 15,-21 22-15,-22 20 16,-20 0-16,0 0 15,0 42-15,0-21 16,0 21-16,-21 1 16,21-1-16,-21 21 15,21 21-15,-21-21 16,0 0-16,0 0 78,21-21-62,0 21-1,-21-21-15,21 21 16,-21-21-16,21 21 16,21-21-16,-42-20 15,42 20-15,-1 0 16,1 0-16,0-21 15,0 21-15,0 21 16,0-42-16,21 0 16,-42 22-16,20-22 15,-20 21-15,21 0 16,-42 0-16,21-21 16,0 21-16,-21 21 15,21 0-15,0 0 16,-21 1-16,21 20 15,-21-21-15,0 0 16,21 21 0,0 0-16,-21-21 15,0 0-15,21 21 16,-21-21-16,21 0 16</inkml:trace>
  <inkml:trace contextRef="#ctx0" brushRef="#br0" timeOffset="44237.41">14700 9762 0,'-21'21'78,"0"42"-63,0-21-15,21 0 16,-21 0-16,0-21 16,21 21-16,0-21 15</inkml:trace>
  <inkml:trace contextRef="#ctx0" brushRef="#br0" timeOffset="44926.88">14721 9783 0,'21'0'0,"0"0"31,-21 21-31,21 0 15,-1 0 1,-20 21-16,21 0 16,0 0-16,0-21 15,0 0 1,-21 0 0,21 0-1,0-21 32,-21-21-31,21 21-16,-21-42 15,21 0-15,0 0 16,0-42-16,-21 21 16,21 1-16,0 20 15,0 0-15,-21 0 16,21 0-16,0 21 15,-21 0-15,0 42 141,0 0-141,0 0 16</inkml:trace>
  <inkml:trace contextRef="#ctx0" brushRef="#br0" timeOffset="45784.57">15286 9762 0,'-21'0'31,"0"0"-15,0 0 0,0 21-1,0 0-15,21 0 16,0 0-16,-21 0 16,21 21-16,0-21 15,0 0 1,0 0-16,0 0 31,21-21-15,-21 21-1,21-21-15,0 0 16,0 0 0,0 0-1,0 0 1,0 0-16,-21-21 15,21 0-15,-21 0 16,21 0-16,0 0 16,-21 0-16,0 0 15,0 0 1,0 0 0,0 0 46,-21 21-46</inkml:trace>
  <inkml:trace contextRef="#ctx0" brushRef="#br0" timeOffset="46639.27">15537 9825 0,'0'21'63,"0"21"-47,0-21-16,0 21 15,-21 0-15,21-21 16,0 0-1,0-42 64,0-21-64,21 21-15,0-42 0,0 21 16,0 0-1,21 21-15,0-21 0,-21 21 16,42 21-16,-42-20 16,-21-1-16,42 21 15,-22 0 1,1 0 0,0 21-16,-21-1 31,21-20-31,-21 21 15,0 0 1,0 0-16,0 0 31,0 0-31,0 0 16,0 0 0,0 0-1,0 0 16</inkml:trace>
  <inkml:trace contextRef="#ctx0" brushRef="#br0" timeOffset="47418.54">16166 9909 0,'0'-21'0,"0"0"94,0 0-78,-21 21-1,0 0 1,0 0-1,0 0 1,0 0 0,0 0-1,21 21-15,-21-21 16,21 21-16,0 0 16,-21 0-16,21 0 15,0 0 1,0 0-1,0 0 1,21-21-16,-21 21 16,21-21-16,0 21 15,0-21 1,0 21 0,0 0-1,0-21 1,0 0-16,-1 0 15,1 0 17,-21-21-17,0 42 79,0 0-94</inkml:trace>
  <inkml:trace contextRef="#ctx0" brushRef="#br0" timeOffset="48654.99">16166 9846 0,'20'0'62,"-20"21"1,0 0-63,0 0 15,0 0 1,0 0-1,0 0-15,-20-21 32,-1 0-17,0 0 1,0 0 0,0 0 15,0 0 0</inkml:trace>
  <inkml:trace contextRef="#ctx0" brushRef="#br0" timeOffset="49704.98">18260 9804 0,'-21'0'47,"0"21"-47,21 21 15,-42 0-15,21-21 16,0 0-16,0 0 16,21 0-16,-21-21 15,21 21-15,-21-21 16,21 21-16</inkml:trace>
  <inkml:trace contextRef="#ctx0" brushRef="#br0" timeOffset="50515.11">18218 9846 0,'21'21'94,"-21"0"-78,0 0-16,0 0 15,21-21-15,-21 21 16,20 0-1,1 0-15,-21 0 16,21-21 0,0 0 62,0-21-47,0 0-31,-21-21 0,21 21 16,0-21-16,-21 21 15,21-21-15,0 21 16,-21 0-16</inkml:trace>
  <inkml:trace contextRef="#ctx0" brushRef="#br0" timeOffset="51581.6">18615 9909 0,'-20'0'16,"-1"0"-1,0 0 1,21 21 0,-21 0-1,0 0-15,21 0 16,0 0 15,0 0 0,0 0-15,21-21 15,0 0-15,0 0 0,0 0-1,-1 0 1,1 0-1,0 0 32,-21-21-31,21 21 0,0-21-16,-21 0 15,0 0 1,0 0-1,-21 21 48</inkml:trace>
  <inkml:trace contextRef="#ctx0" brushRef="#br0" timeOffset="52467.49">18825 9972 0,'0'21'63,"0"21"-63,0-21 15,-21 21-15,21-21 16,0-1 0,0-61 93,21 20-93,0-21-16,0 0 15,-21 21-15,21 21 0,-21-21 16,21 21-1,-21-21-15,21 21 16,0 0 0,-1 0-1,-20 21 48,0 0-48,0 0 1,0 0 0,0 0-1,0 0 126</inkml:trace>
  <inkml:trace contextRef="#ctx0" brushRef="#br0" timeOffset="53408.39">19223 9972 0,'21'0'109,"0"0"-93,0 0-1,0-21 1,-1 21 0,-20-21-16,21 21 15,-21-21 1,0 0 0,0 0 15,-21 21-16,1 0 1,-1 0 15,0 0 1,0 0-32,0 0 31,0 21-16,21 0 1,0 0 0,0 0-1,-21 0 1,21 0-16,0 0 16,0 0-1,0 0 1,0 0-1,21-21-15,-21 21 16,21-21 0,-21 21-16,0-1 31,21 1-31,0 0 16</inkml:trace>
  <inkml:trace contextRef="#ctx0" brushRef="#br0" timeOffset="64379.21">9988 10956 0,'42'0'47,"63"42"-47,21 21 15,-22 0-15,64 0 16,-1 0-16,-41 0 15,0-21-15,-43 20 16,1-41-16,-21 21 16,-21-21-16,21 0 15,-1 0-15,43 21 16,21 0-16,-1 21 16,-20-42-16,21 0 15,-43-21-15,-20 21 16,0 0-16,0-1 15,0-20-15,-21 21 16,-1-21-16,-20 0 16,0 21-16,0-21 15,0 0-15,0 21 16,21 0 0,-21-21-16,21 21 15,21 0-15,-21 0 16,-1-21-16,1 21 15,0 0-15,21-21 16,-21 0-16,-21 0 16,0 0-16,-21 21 15</inkml:trace>
  <inkml:trace contextRef="#ctx0" brushRef="#br0" timeOffset="65778.69">9946 12088 0,'42'0'0,"0"0"16,21 0-16,21-21 16,-21 21-16,20-21 15,64 0-15,-1 0 16,1 0-16,0-21 15,-22-21-15,1 0 16,0 1-16,-22-1 16,1 0-16,0 21 15,-1 21-15,1 0 16,-42 21-16,-21 0 16,0 0-16,-42-21 15,21 21-15,0 0 16,-1 0-1,1-21 1,0 0-16,0 21 16,0 0-1,0-21-15,0 21 0,0-21 16,0 21 0,21-21-16,0 21 15,-21-21-15,21 0 16,-1 21-16,22-20 0,-21 20 15,-21 0 1,21-21-16,21 0 16,-21 21-16,0-21 15,-1 21-15,22-21 0,0 0 16,0 0-16,0 21 16,0-21-1,20 0-15,-41 0 16,-21 21-16,0-21 0,0 21 31,0-21-15,0 0-16,0 21 31,0-21-31,0 21 47,0 0-32,-21-21-15,21 21 16,-1-21-16,1 0 0,0 21 16,0-21-16,0 21 15,0-21-15,21 0 16,-21 21-16,21-20 16,0-1-16,-21 21 15,0-21-15,-21 0 16,21 21-16,0 0 15,-1-21 1,22 21-16,-21 0 16,-21-21-1,21 21-15</inkml:trace>
  <inkml:trace contextRef="#ctx0" brushRef="#br0" timeOffset="69111.5">19725 11627 0,'0'21'63,"-21"-21"-48,-21 42-15,22 0 16,-1-42-16,21 21 15,-21-21-15,0 21 16,0-21-16,21 20 16,-21 1-16,21 0 172,-21 0-157,0 0 1,0-21-16,21 21 15,-21-21-15,21 21 16,-21-21-16,21 21 16,-21-21-1,0 21-15,0 0 16,0-21 15,21 21-31</inkml:trace>
  <inkml:trace contextRef="#ctx0" brushRef="#br0" timeOffset="70238">19746 11522 0,'21'0'15,"-21"21"1,0 0 0,0 0-1,21 0-15,-21 0 16,0 0-1,0 0-15,21 0 16,0 0 0,-21 0-1,0 0 1,21-21 15,-21 21-31,21-21 63,0-21-48,0 21 1,0-21-16,0 0 16,0 0-16,20 0 15,-20-21-15,21 0 16,-42 21-16,21 0 15,0 21-15,-21-21 16,21 21-16</inkml:trace>
  <inkml:trace contextRef="#ctx0" brushRef="#br0" timeOffset="71146.73">20270 11774 0,'-21'0'0,"0"0"31,0 0-31,0 0 16,0 20-1,0 1 1,0-21-16,21 21 16,-21-21-16,21 21 15,-21-21 1,21 21-1,0 0-15,0 0 16,0 0 0,0 0-1,21-21-15,-21 21 16,21-21 0,0 0-16,0 0 31,0 0 0,-21-21-31,21 21 16,0-21-16,-21 0 0,21 21 15,-21-21-15,0 0 16,21 0 0,-21 0-1,0 0 1</inkml:trace>
  <inkml:trace contextRef="#ctx0" brushRef="#br0" timeOffset="72150.17">20437 11857 0,'0'21'47,"0"0"-47,0 0 16,-21-21 0,21 21-16,-21 0 31,21 0 0,0-63 188,21 42-219,-21-42 15,21 42-15,0-42 16,0 42-16,-21-21 16,21 21-16,0 0 15,0 0 1,0 0 15,-21 21 16,0 0-47,0 0 16,0 21-16,0 0 15,0-21-15,0 0 16,21 0 0,-21 0-16</inkml:trace>
  <inkml:trace contextRef="#ctx0" brushRef="#br0" timeOffset="73154.28">20856 11941 0,'21'0'32,"0"0"-17,0 0-15,-21-21 16,21 21-16,0-21 15,-21 0 1,21 21-16,-21-21 16,21 21-1,-21-21-15,0 0 16,0 0-16,0 1 31,-21 20 16,0 0-31,0 0-1,0 0 1,0 0-16,0 0 16,0 0-16,0 20 31,21 1-31,-21-21 15,21 21-15,-21-21 0,0 21 16,0 21 0,21-21-1,0 0-15,0 0 16,-21-21-16,21 21 16,0 0-1,0 0 1,0 0-16,0 0 15,21-21 1,-21 21-16,21-21 16,-21 21-16,21 0 15,0-21-15,-21 21 16,21-21-16,0 21 16,0-21-16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0-15T15:31:22.15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9590 8757 0,'21'0'15,"21"0"1,0 21-16,84 63 15,20-1 1,64 1-16,125 21 0,0 0 16,0-22-1,-42-41-15,-42 42 0,1-42 16,-85 0 0,-41-21-16,-43 21 15,-20-42-15,0 42 0,-42-21 16,21 0-16,21 20 15,-21 1 1,0 0-16,41 42 0,-20-21 16,21 0-16,-42-21 15,0 21-15,20-63 16,-20 41-16,0-20 16,-21-21-1,21 0-15,-21 0 16</inkml:trace>
  <inkml:trace contextRef="#ctx0" brushRef="#br0" timeOffset="893.5">9967 10873 0,'63'-42'31,"63"-21"-16,83-84-15,22-41 16,166-85-16,64-20 16,104-63-16,-62 84 15,-84 62-15,-147 63 16,-63 64-16,-62-22 16,-63 63-16,-42 0 15,0 21-15,-22 0 16,1 0-16,-21 0 15,21 0 1,-21 0 0,21 21-16,-21-21 15</inkml:trace>
  <inkml:trace contextRef="#ctx0" brushRef="#br0" timeOffset="1905.78">19202 8757 0,'21'42'47,"104"62"-47,64 43 15,20 42-15,63 41 16,147 42-16,-21-20 0,-188-64 16,-22-62-1,21 0-15,1-42 16,-1-1-16,-41 22 15,20-42-15,-62 0 0,-63-21 16,-1 0-16,-20-21 16,-21-1-1</inkml:trace>
  <inkml:trace contextRef="#ctx0" brushRef="#br0" timeOffset="2807.93">19181 11082 0,'21'-42'15,"21"21"1,41 0-16,43-41 15,21-22-15,62-21 16,42-21-16,22-41 16,62 20-16,0-41 15,-63-1-15,-63 21 16,-20 43-16,-22-22 16,-41 42-16,-63 42 15,-21 1-15,-1 41 16,-20-21-16,0 42 15,0-42-15,42 21 16,-21-21-16,21 0 16,-21 0-16,20-21 15,-41 21-15,42 1 16,-63 20-16,21 21 16</inkml:trace>
  <inkml:trace contextRef="#ctx0" brushRef="#br0" timeOffset="6182.92">15181 2430 0,'0'21'0,"21"-21"16,0 21-16,0-21 15,0 0-15,21 0 16,0 0 0,0 0-16,0 21 0,0-21 15,41 0-15,-20 0 16,21-21-16,42 21 15,-22-21-15,22 21 16,-21 0-16,20 0 16,-41 0-16,0 0 15,-21 0-15,-1 0 16,-41 0-16,21 0 16,-21 0-16,0 0 15,0 0-15,0 0 16,21 0-1,-21-21 1,0 21-16,0 0 16,-21-21-16,21 21 15,-1 0-15,1 0 16,0 0 0,21 0-16,-21 0 15,0 0-15,21 0 16,21 0-16,-21 0 15,-21 0-15,21 21 16,-1-21-16,1 21 16,-21-21-16,0 0 15,42 0-15,-42 0 16,0 0-16,21 21 16,21 0-16,-1-21 15,1 21-15,0-21 16,0 21-16,-21 0 15,-21-21-15,0 0 16,0 0 0</inkml:trace>
  <inkml:trace contextRef="#ctx0" brushRef="#br0" timeOffset="7241.62">15181 2493 0,'21'0'15,"0"0"16,-21-21-31,21 21 16,0 0-16,0-21 16,21-21-16,0 21 15,0-21-15,41 0 0,-20-20 16,0 41 0,0-21-16,-21 21 15,0 0-15,-21 0 16,0 0-1,0 0 1,-21 0 0,0 0 15</inkml:trace>
  <inkml:trace contextRef="#ctx0" brushRef="#br0" timeOffset="9484.16">15265 2828 0,'21'0'0,"0"0"15,0 0-15,21 0 16,-21 0 0,21 0-16,-21 0 15,0 0-15,20 0 16,22 0-16,-21 0 15,0 0-15,0 0 16,0 0-16,21 0 16,-1 0-16,-20 0 15,21-21-15,0 0 16,0 0-16,0 21 16,-22-21-16,1 0 15,0 0-15,-21 21 16,0 0-16,-21-21 15,21 21-15,0 0 16,0 0 0,0-20-16,0 20 15,0 0 1,0 0-16,0 0 16,0 0-16,-1 0 15,1 0-15,0 0 16,21 0-1,-21 0-15,0 0 16,21 0-16,0 0 16,-21 0-16,21 0 0,0 0 15,20 0 1,-41 20-16,21-20 16,0 21-16,-21-21 15,0 0-15,0 21 16,21-21-16,-21 0 15,0 0-15,0 0 16,0 0 0,-21 21-16,20-21 0,1 0 15,0 0 1,21 0-16,0 0 16,0 21-16,-21-21 15,21 0 1,-21 0-16,0 0 15,-21 21-15,21-21 16,0 0 0,0 0-1,-1 0-15,22 0 16,-21 0-16,21 0 16,-21 0-16,0 0 0,0 0 15,0 0-15,0 0 16,0 0 15</inkml:trace>
  <inkml:trace contextRef="#ctx0" brushRef="#br0" timeOffset="10423.51">17820 2786 0,'-21'0'47,"21"21"-15,-63 0-17,21 0-15,0 21 16,0-21-1,-41 0-15,41 0 0,0 0 16,21 0-16,-21 0 16,42 0-1,-21-21-15,21 21 16,-21-21 156,0 0-157,21 20 48,-21-20-47,21 21-1,-21-21-15,21 21 16,-21-21-16,0 0 15,21 21 64,-20 0-64,20 0 1,-21-21 140</inkml:trace>
  <inkml:trace contextRef="#ctx0" brushRef="#br1" timeOffset="24839.54">1675 11334 0,'21'0'15,"0"0"-15,-21 21 16,21-21-16,0 20 16,0 1-1,21-21-15,42 21 0,-22 0 16,1 0-16,42 0 16,-21-21-16,-22 0 15,1 0-15,0 0 16,0 0-16,21 0 15,-22 0-15,1 0 16,0 0-16,0 0 16,0-21-16,-21 21 15,0-21-15,-1 21 16,1 0-16,21-21 16,-21 0-16,21 0 15,0 21-15,-1-20 16,1-1-16,0 0 15,0 21-15,-21 0 16,21-21-16,-42 21 16,-1-21-16,22 21 15,-21 0-15,21-21 16,0 0-16,21 0 16,21 0-16,-22 0 15,1-21-15,-21 21 16,0 21-16,21-42 15,-21 21-15,0 0 16,-1 0-16,22-41 16,-21 41-16,0-21 15,0 0-15,21 0 16,0-42-16,-1 42 16,1-21-16,0 0 15,0 1-15,0 20 16,-21-21-16,-1 21 15,1 0-15,21-42 16,-21 42-16,0 1 16,-21-22-16,21 21 15,-21-21-15,0 0 16,20 0-16,1-21 16,0 1-16,0-1 15,0 21-15,-21 0 16,21-21-16,0 21 15,-42-20-15,21 20 16,21 21-16,-22-42 16,-20 21-16,21 0 15,21 1-15,-42-1 16,21 0-16,0 0 16,0 0-16,0 0 15,-21-20-15,21-1 16,0 42-16,0-21 15,-21 0-15,21 0 16,0-41-16,-21 41 16,0 0-16,0-21 15,-21 0-15,0-41 16,21 62-16,-21 0 16,-21-63-16,-21 42 15,21-20-15,42 41 16,-42 0-16,22 21 15,-1-42-15,21 42 16,-21 0-16,0 1 16,21-1-16,-21-21 15,0 0-15,0 0 16,21 21-16,-42 0 16,21 0-16,21-20 15,-63-1-15,42 0 16,-21 21-16,21 0 15,-41-21-15,20 21 16,0 0-16,-21-20 16,21-1-16,-21 21 15,21-42-15,-20 21 16,20 0-16,-21 0 16,0-20-16,-21 41 15,22-21-15,-1 21 16,21-21-16,0 42 15,0-21-15,-42 21 16,42 0-16,1 0 16,-1 21-16,-21-20 15,-42-1-15,21 0 16,22 0-16,-1 21 16,0 0-16,21 0 15,0 0-15,0 0 16,0 0-16,22 0 15,-22 21-15,-21-21 16,0 42-16,0-1 16,0-41-16,1 42 15,-22 0-15,42-21 16,-21 42-16,-21-42 0,22 42 16,20-21-1,-21 21-15,42-42 16,-21 20-16,-21 1 15,21 0-15,0 0 16,-20 21-16,20-21 16,-21 21-16,21 0 15,0-1-15,-21 22 16,21-42-16,-20 0 16,41 42-16,-21-42 15,21 0-15,21 0 16,-42 20-16,21-20 15,21 0-15,-21 0 16,0 0-16,0 21 16,0-21-16,0 0 0,-21-1 15,22 1 1,-1 21-16,-21-21 16,0 0-16,21 0 15,-21 21-15,21-42 0,21 21 16,-21 0-16,0-1 15,21 1 1,-21-21-16,0 21 16,0-21-16,21 21 0,-21-21 15,0 21-15,21-21 16,-20 42-16,-1-42 16,21 21-1,-21-1-15,0 22 16,0-21-16,21 0 0,-21 0 15,0 0-15,0 21 16,21-42-16,-21 21 16,0-1-1,21 22-15,-21 0 0,0 21 16,0-21-16,0 0 16,21-21-16,-21 20 15,21 1-15,-21-21 16,1 0-16,20 0 15,0 0-15,-21 0 16,0 0-16,0 0 16,21-1-16,0 1 15,0 21-15,-21 0 16,0 42-16,0-42 16,21-21-16,0-1 15,0 1-15,0 0 16,0 0-16,-21 0 15,21-21-15,0 21 16,-21 21-16,21-21 16,0 0-16,0-1 15,0 1 1,0 0-16,0 21 0,0 0 16,0 0-16,0 0 15,21-1-15,0 43 16,-21-42-16,21-21 15,0 21-15,0-21 16,-21 0-16,21 20 16,0-20-1,-21 0-15,21-21 0,-1 42 16,1-21-16,-21-21 16,21 0-16,0 42 15,0-42-15,0 21 16,0-1-16,-21 1 15,21 0-15,0-21 16,-21 42-16,21-21 16,0-21-16,0 21 15,-21-21-15,21 0 16,-21 0-16,21-21 16,0 21-16,0 0 15,-1-1 1,22 1-1,0 0-15,-21-21 16,21 21-16,21 0 16,0 0-16,0-21 15,-1 0-15,1 0 16,0 0-16,0 0 16,-21-21-16,-21 0 15,0 21-15,-21-21 94,0 0-63,0 0-15,-21 1-1</inkml:trace>
  <inkml:trace contextRef="#ctx0" brushRef="#br1" timeOffset="26776.49">3267 8463 0,'0'21'47,"21"105"-47,-21-21 15,41-21-15,-20-42 16,0-1-16,0-20 15,0-21 17,0 0-17,0-21 1,0-20-16,-21-1 16,21-21-16,21 21 15,-21 0-15,21 0 16,0-42-16,-22 42 15,1 1-15,42-22 16,-21 0-16,0 21 16,21 0-16,-21-21 15,0 63-15,-21-21 16,-21 0-16,20 21 16,-20 21 93</inkml:trace>
  <inkml:trace contextRef="#ctx0" brushRef="#br1" timeOffset="32752.21">18595 5866 0,'20'0'0,"1"0"15,21 0 1,-21 0-16,0 0 16,21 0-1,0 0-15,0-21 16,-21 21-16,21 0 0,0 0 15,-1 0-15,22 0 16,0 0-16,0 0 16,0 0-1,0-21-15,-1 21 16,1-21-16,0 21 0,0 0 16,-21 0-16,20 0 15,-41-21-15,0 21 16,21 0-1,0 0-15,-21 0 16,0 0-16,21 0 16,21 0-16,20-21 15,43 21-15,-21-21 16,20 0-16,-41 0 16,-21 21-16,0 0 15,-21 0-15,0-21 16,-1 21-1,1-21-15,0 0 0,21 21 16,42-21-16,-42 0 16,-1 0-16,1 1 15,0 20-15,0-21 16,-21 21-16,0 0 16,20 0-16,1 0 15,0 0-15,0 0 16,42 0-16,-22 0 15,-20 0-15,0 0 16,0 0-16,-21 0 16,0 0-16,-1 0 15,22-21-15,-21 21 16,0 0-16,0-21 16,0 0-16,21 0 15,-1 21-15,-20-21 16,21 0-16,-21 0 15,0 21-15,0-21 16,0 0-16,-21 21 16,20-21-16,-41 0 15,21 21-15,21-21 16,-42 0-16,42 21 16,-21-42-16,0 42 15,-21-21-15,42-21 16,-21 22-16,0-43 15,0 42-15,0 0 16,0-21-16,0 0 16,-21 0-1,0 21-15,0 0 16,0-21-16,0 0 16,0-20-16,0 20 15,0 0-15,-21 0 16,21 0-16,0 0 15,-21-21-15,0 21 16,0 21-16,21-21 16,-21 22-16,0-1 15,21 0-15,-21 0 16,21 0-16,0 0 16,-21 0-16,0-42 15,0 21-15,21 0 16,-42-21-16,21 21 15,-21-20-15,22 20 16,20 0-16,-21 21 16,0-21-16,21 21 15,-21 0-15,0 0 16,-21 0-16,0 0 16,0 0-16,0 0 15,-21-21-15,1 21 16,-1 0-16,21-20 15,0 41-15,0-21 16,-21-21-16,42 42 16,0-21-16,-20 0 15,20 21-15,-21-21 16,-21 0-16,0 0 16,0 21-16,0-21 15,1 0-15,-1 0 16,21 21-16,0-21 15,-21 0-15,21 0 16,21 21-16,-20 0 16,-1-21-16,-42 0 15,21 0-15,0 21 16,0 0-16,1-21 16,-1 21-16,0-20 15,0-1-15,21 21 16,-21-21-16,1 21 15,-1-21-15,0 0 16,-63 0-16,43 0 16,20 21-16,-42-21 15,42 21-15,0 0 16,1 0-16,20 0 16,0 0-16,0 0 15,-21 0-15,0 0 16,21 21-16,-20-21 15,-1 21-15,0-21 16,0 0-16,21 0 0,0 0 16,1 0-1,-1 21-15,0-21 16,-21 21-16,21-21 16,0 0-16,0 0 15,0 21-15,1-21 16,-22 21-16,21 0 15,0-1-15,0-20 16,0 21-16,0 0 16,21-21-16,0 21 0,1 0 15,-1 0 1,-21 0-16,0 0 16,42 0-1,-21 0-15,0-21 16,0 21-16,-42 0 15,42 0-15,-21 21 16,21-42-16,-20 21 16,20 0-16,0 21 15,0-21-15,0-1 0,0 43 16,-21-21-16,21 0 16,0 0-1,-21 21-15,42-21 0,-21 0 16,0 0-1,21-21-15,-21-1 0,21 1 16,-21 21-16,21-21 16,-20 21-1,-1 0 1,21-21-16,-21 42 0,21-42 16,-21 21-16,21 0 15,0 0-15,0-1 16,0-20-16,0 0 15,0 0-15,0 0 16,0 0 0,0 21-16,0-21 15,0 0-15,0 21 16,0 0 0,21-21-16,-21 21 0,21-42 15,-21 42-15,0-22 16,21 22-16,-1-21 15,-20 0-15,21 0 16,0 21-16,-21-21 16,21 21-16,0-21 15,-21 21-15,21-42 16,-21 21-16,21 0 16,0 0-1,-21 0-15,21-21 16,0 21-16,0-1 15,-21 1-15,21-21 16,-21 21-16,21-21 16,0 21-16,-21 0 15,21 0 1,0 0 0,20 0-1,-20 0 1,0 0-16,0-21 15,21 21-15,-21 0 16,0-21-16,0 21 16,0 0-16,21-21 15,0 21 1,0 0-16,-22-21 16,22 21-16,0 0 15,0-21-15,-21 21 16,0-21-16,0 21 15,0-21 1,0 0 0,0 0-1,0 0-15,0 0 16,0 0 0,0 0-1,-1 0 1,-20 20 203,0 1-204,21 0 16,0-21-15,0 21 0,0-21-1,0 0 1,-21 21 0,21-21-16,0 0 15,0 0 1,0 0 15,0 0-15,0 0-16,0 0 15,0 0 1,0 0-16,0 21 16,0-21-1,-1 0-15,1 0 16,21 0-16,-21 0 15,21 0-15,0 0 16,0 0-16,-21 0 16,0 0-16,0 0 15,-21-21-15,42 21 16,-22 0-16,22-21 16,0 21-1,0 0 1,-21-21-16,0 21 15,0 0 17,0 0-17</inkml:trace>
  <inkml:trace contextRef="#ctx0" brushRef="#br1" timeOffset="33872.25">18511 4148 0,'0'42'47,"0"0"-47,0 21 15,21-22 1,-21 1-16,21-21 0,0 21 16,0-21-16,-21 0 15,0 0-15,20 0 16,-20 0-1,21-21-15,21-21 94,0-63-94,21 21 16,0-62-16,21-1 15,-1 0-15,1 1 16,0 20-16,-21 21 16,-21 0-16,-21 21 15,-1 21-15,-20 1 16,21 41-16,-21-21 16,21 21 15,0 0-16,-21-21 1,21 21-16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C4B87-6123-4AD5-BA18-D0C615F32DE0}" type="datetimeFigureOut">
              <a:rPr lang="de-DE" smtClean="0"/>
              <a:t>25.10.2021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54D14-BD7D-4C86-87A4-3C7AAB60A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78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145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Kurz erklären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7017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Funktionsweise erklären</a:t>
            </a:r>
          </a:p>
          <a:p>
            <a:pPr marL="171450" indent="-171450">
              <a:buFontTx/>
              <a:buChar char="-"/>
            </a:pPr>
            <a:r>
              <a:rPr lang="de-DE" dirty="0"/>
              <a:t>Zeigen dass die Komponenten/Module </a:t>
            </a:r>
            <a:r>
              <a:rPr lang="de-DE" dirty="0" err="1"/>
              <a:t>einzenln</a:t>
            </a:r>
            <a:r>
              <a:rPr lang="de-DE" dirty="0"/>
              <a:t> anwendbar sind</a:t>
            </a:r>
          </a:p>
          <a:p>
            <a:pPr marL="171450" indent="-171450">
              <a:buFontTx/>
              <a:buChar char="-"/>
            </a:pPr>
            <a:r>
              <a:rPr lang="de-DE" dirty="0"/>
              <a:t>Momentaner Stand:</a:t>
            </a:r>
          </a:p>
          <a:p>
            <a:pPr marL="514325" lvl="1" indent="-171450">
              <a:buFontTx/>
              <a:buChar char="-"/>
            </a:pPr>
            <a:r>
              <a:rPr lang="de-DE" dirty="0" err="1"/>
              <a:t>Detection</a:t>
            </a:r>
            <a:r>
              <a:rPr lang="de-DE" dirty="0"/>
              <a:t>: (Spätere Anwenden) ist fast fertig (Entscheidungsbaum fehlt und Zusammenfügen der Vorhersagen)</a:t>
            </a:r>
          </a:p>
          <a:p>
            <a:pPr marL="514325" lvl="1" indent="-171450">
              <a:buFontTx/>
              <a:buChar char="-"/>
            </a:pPr>
            <a:r>
              <a:rPr lang="de-DE" dirty="0"/>
              <a:t>Training für die Neuronalen Netze: </a:t>
            </a:r>
            <a:r>
              <a:rPr lang="de-DE" dirty="0" err="1"/>
              <a:t>Dataloader</a:t>
            </a:r>
            <a:r>
              <a:rPr lang="de-DE" dirty="0"/>
              <a:t> und Cutter gerade an bearbeiten</a:t>
            </a:r>
          </a:p>
          <a:p>
            <a:pPr marL="514325" lvl="1" indent="-171450">
              <a:buFontTx/>
              <a:buChar char="-"/>
            </a:pPr>
            <a:endParaRPr lang="de-DE" dirty="0"/>
          </a:p>
          <a:p>
            <a:pPr marL="342875" lvl="1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7588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Funktionsweise erklären</a:t>
            </a:r>
          </a:p>
          <a:p>
            <a:pPr marL="171450" indent="-171450">
              <a:buFontTx/>
              <a:buChar char="-"/>
            </a:pPr>
            <a:r>
              <a:rPr lang="de-DE" dirty="0"/>
              <a:t>Zeigen dass die Komponenten/Module </a:t>
            </a:r>
            <a:r>
              <a:rPr lang="de-DE" dirty="0" err="1"/>
              <a:t>einzenln</a:t>
            </a:r>
            <a:r>
              <a:rPr lang="de-DE" dirty="0"/>
              <a:t> anwendbar sind</a:t>
            </a:r>
          </a:p>
          <a:p>
            <a:pPr marL="171450" indent="-171450">
              <a:buFontTx/>
              <a:buChar char="-"/>
            </a:pPr>
            <a:r>
              <a:rPr lang="de-DE" dirty="0"/>
              <a:t>Momentaner Stand:</a:t>
            </a:r>
          </a:p>
          <a:p>
            <a:pPr marL="514325" lvl="1" indent="-171450">
              <a:buFontTx/>
              <a:buChar char="-"/>
            </a:pPr>
            <a:r>
              <a:rPr lang="de-DE" dirty="0" err="1"/>
              <a:t>Detection</a:t>
            </a:r>
            <a:r>
              <a:rPr lang="de-DE" dirty="0"/>
              <a:t>: (Spätere Anwenden) ist fast fertig (Entscheidungsbaum fehlt und Zusammenfügen der Vorhersagen)</a:t>
            </a:r>
          </a:p>
          <a:p>
            <a:pPr marL="514325" lvl="1" indent="-171450">
              <a:buFontTx/>
              <a:buChar char="-"/>
            </a:pPr>
            <a:r>
              <a:rPr lang="de-DE" dirty="0"/>
              <a:t>Training für die Neuronalen Netze: </a:t>
            </a:r>
            <a:r>
              <a:rPr lang="de-DE" dirty="0" err="1"/>
              <a:t>Dataloader</a:t>
            </a:r>
            <a:r>
              <a:rPr lang="de-DE" dirty="0"/>
              <a:t> und Cutter gerade an bearbeiten</a:t>
            </a:r>
          </a:p>
          <a:p>
            <a:pPr marL="514325" lvl="1" indent="-171450">
              <a:buFontTx/>
              <a:buChar char="-"/>
            </a:pPr>
            <a:endParaRPr lang="de-DE" dirty="0"/>
          </a:p>
          <a:p>
            <a:pPr marL="342875" lvl="1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5860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Direkt (Einbindung des Sourcecodes in eine Software</a:t>
            </a:r>
          </a:p>
          <a:p>
            <a:pPr marL="171450" indent="-171450">
              <a:buFontTx/>
              <a:buChar char="-"/>
            </a:pPr>
            <a:r>
              <a:rPr lang="de-DE" dirty="0"/>
              <a:t>Python Package bauen und über das in eine Software einbinden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Thick</a:t>
            </a:r>
            <a:r>
              <a:rPr lang="de-DE" dirty="0"/>
              <a:t>- Client: (wird nicht implementiert)</a:t>
            </a:r>
          </a:p>
          <a:p>
            <a:pPr marL="514325" lvl="1" indent="-171450">
              <a:buFontTx/>
              <a:buChar char="-"/>
            </a:pPr>
            <a:r>
              <a:rPr lang="de-DE" dirty="0" err="1"/>
              <a:t>Dektop</a:t>
            </a:r>
            <a:r>
              <a:rPr lang="de-DE" dirty="0"/>
              <a:t> Engine (.exe/GUI)</a:t>
            </a:r>
          </a:p>
          <a:p>
            <a:pPr marL="514325" lvl="1" indent="-171450">
              <a:buFontTx/>
              <a:buChar char="-"/>
            </a:pPr>
            <a:r>
              <a:rPr lang="de-DE" dirty="0"/>
              <a:t>APP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Thin</a:t>
            </a:r>
            <a:r>
              <a:rPr lang="de-DE" dirty="0"/>
              <a:t> Client: (Backend – Server wird ermöglicht)</a:t>
            </a:r>
          </a:p>
          <a:p>
            <a:pPr marL="514325" lvl="1" indent="-171450">
              <a:buFontTx/>
              <a:buChar char="-"/>
            </a:pPr>
            <a:r>
              <a:rPr lang="de-DE" dirty="0"/>
              <a:t>Webseite (Proof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concept</a:t>
            </a:r>
            <a:r>
              <a:rPr lang="de-DE" dirty="0"/>
              <a:t> nur quantitativ)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185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FFB6-471B-4F83-9ECD-BBA79A321517}" type="datetime1">
              <a:rPr lang="de-DE" smtClean="0"/>
              <a:t>25.10.2021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itel 1"/>
          <p:cNvSpPr>
            <a:spLocks noGrp="1"/>
          </p:cNvSpPr>
          <p:nvPr>
            <p:ph type="ctrTitle" hasCustomPrompt="1"/>
          </p:nvPr>
        </p:nvSpPr>
        <p:spPr>
          <a:xfrm>
            <a:off x="286574" y="1138485"/>
            <a:ext cx="7772400" cy="1567997"/>
          </a:xfrm>
        </p:spPr>
        <p:txBody>
          <a:bodyPr rIns="0" anchor="ctr" anchorCtr="0">
            <a:normAutofit/>
          </a:bodyPr>
          <a:lstStyle>
            <a:lvl1pPr algn="l">
              <a:defRPr sz="3300" b="1"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86574" y="2499742"/>
            <a:ext cx="7774632" cy="32665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029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375A3-45FE-4B2E-AA3B-7AAF8589442B}" type="datetime1">
              <a:rPr lang="de-DE" smtClean="0"/>
              <a:t>25.10.2021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8200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variabel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8C41-F323-4B1D-B5A5-A93AB73839E4}" type="datetime1">
              <a:rPr lang="de-DE" smtClean="0"/>
              <a:t>25.10.2021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83660" y="686480"/>
            <a:ext cx="8568000" cy="3911456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dirty="0"/>
              <a:t>Bild/ Illustration variabel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7068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819A776-5147-4A2F-8CFD-8274A295B3D8}" type="datetime1">
              <a:rPr lang="de-DE" smtClean="0"/>
              <a:t>25.10.2021</a:t>
            </a:fld>
            <a:endParaRPr lang="de-DE" dirty="0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87335" y="692695"/>
            <a:ext cx="8569325" cy="390670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32344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E49B-B052-4B2B-8ADA-D7994E16CB7E}" type="datetime1">
              <a:rPr lang="de-DE" smtClean="0"/>
              <a:t>25.10.2021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80804" y="1101599"/>
            <a:ext cx="8569325" cy="35196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114404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Bilder f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4CFAB-1AC1-48B0-ADA6-B021DEBF5E6B}" type="datetime1">
              <a:rPr lang="de-DE" smtClean="0"/>
              <a:t>25.10.2021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Bildplatzhalter rechts"/>
          <p:cNvSpPr>
            <a:spLocks noGrp="1"/>
          </p:cNvSpPr>
          <p:nvPr>
            <p:ph type="pic" sz="quarter" idx="15" hasCustomPrompt="1"/>
          </p:nvPr>
        </p:nvSpPr>
        <p:spPr>
          <a:xfrm>
            <a:off x="4673288" y="1101600"/>
            <a:ext cx="4175512" cy="350939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5" name="Bildplatzhalter links"/>
          <p:cNvSpPr>
            <a:spLocks noGrp="1"/>
          </p:cNvSpPr>
          <p:nvPr>
            <p:ph type="pic" sz="quarter" idx="13" hasCustomPrompt="1"/>
          </p:nvPr>
        </p:nvSpPr>
        <p:spPr>
          <a:xfrm>
            <a:off x="280801" y="1101600"/>
            <a:ext cx="4175999" cy="350939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4673288" y="769002"/>
            <a:ext cx="4175512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500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Titel rechts"/>
          <p:cNvSpPr>
            <a:spLocks noGrp="1"/>
          </p:cNvSpPr>
          <p:nvPr>
            <p:ph type="body" sz="quarter" idx="17" hasCustomPrompt="1"/>
          </p:nvPr>
        </p:nvSpPr>
        <p:spPr>
          <a:xfrm>
            <a:off x="281288" y="770400"/>
            <a:ext cx="4175512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500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1160609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DD56-7E62-4E4F-86C4-E8B186AB0D8F}" type="datetime1">
              <a:rPr lang="de-DE" smtClean="0"/>
              <a:t>25.10.2021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4672828" y="705883"/>
            <a:ext cx="4168744" cy="360940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/>
              <a:t>Bild fix -&gt;</a:t>
            </a:r>
            <a:br>
              <a:rPr lang="de-DE" dirty="0"/>
            </a:br>
            <a:r>
              <a:rPr lang="de-DE" dirty="0"/>
              <a:t>auf Symbol klicken </a:t>
            </a:r>
            <a:br>
              <a:rPr lang="de-DE" dirty="0"/>
            </a:br>
            <a:r>
              <a:rPr lang="de-DE" dirty="0"/>
              <a:t>und einfügen</a:t>
            </a:r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76108" y="1040259"/>
            <a:ext cx="4180692" cy="3564043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Unter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4672828" y="4436280"/>
            <a:ext cx="4176712" cy="168022"/>
          </a:xfrm>
        </p:spPr>
        <p:txBody>
          <a:bodyPr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 durch Klick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2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96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77415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60618-031C-4401-8F3A-70ECBBC7F293}" type="datetime1">
              <a:rPr lang="de-DE" smtClean="0"/>
              <a:t>25.10.2021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76108" y="1040259"/>
            <a:ext cx="4180692" cy="3564043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4"/>
          </p:nvPr>
        </p:nvSpPr>
        <p:spPr>
          <a:xfrm>
            <a:off x="4672800" y="712414"/>
            <a:ext cx="4176000" cy="389858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96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217606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592A-160D-44CB-954D-9B41AC9FA5C6}" type="datetime1">
              <a:rPr lang="de-DE" smtClean="0"/>
              <a:t>25.10.2021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0800" y="678942"/>
            <a:ext cx="8568000" cy="331271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875" indent="0">
              <a:buNone/>
              <a:defRPr sz="2100"/>
            </a:lvl2pPr>
            <a:lvl3pPr marL="685749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3" indent="0">
              <a:buNone/>
              <a:defRPr sz="1500"/>
            </a:lvl6pPr>
            <a:lvl7pPr marL="2057246" indent="0">
              <a:buNone/>
              <a:defRPr sz="1500"/>
            </a:lvl7pPr>
            <a:lvl8pPr marL="2400120" indent="0">
              <a:buNone/>
              <a:defRPr sz="1500"/>
            </a:lvl8pPr>
            <a:lvl9pPr marL="2742995" indent="0">
              <a:buNone/>
              <a:defRPr sz="1500"/>
            </a:lvl9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80800" y="4423049"/>
            <a:ext cx="8568000" cy="308941"/>
          </a:xfrm>
        </p:spPr>
        <p:txBody>
          <a:bodyPr/>
          <a:lstStyle>
            <a:lvl1pPr marL="0" indent="0">
              <a:buNone/>
              <a:defRPr sz="1100"/>
            </a:lvl1pPr>
            <a:lvl2pPr marL="342875" indent="0">
              <a:buNone/>
              <a:defRPr sz="900"/>
            </a:lvl2pPr>
            <a:lvl3pPr marL="685749" indent="0">
              <a:buNone/>
              <a:defRPr sz="800"/>
            </a:lvl3pPr>
            <a:lvl4pPr marL="1028624" indent="0">
              <a:buNone/>
              <a:defRPr sz="700"/>
            </a:lvl4pPr>
            <a:lvl5pPr marL="1371498" indent="0">
              <a:buNone/>
              <a:defRPr sz="700"/>
            </a:lvl5pPr>
            <a:lvl6pPr marL="1714373" indent="0">
              <a:buNone/>
              <a:defRPr sz="700"/>
            </a:lvl6pPr>
            <a:lvl7pPr marL="2057246" indent="0">
              <a:buNone/>
              <a:defRPr sz="700"/>
            </a:lvl7pPr>
            <a:lvl8pPr marL="2400120" indent="0">
              <a:buNone/>
              <a:defRPr sz="700"/>
            </a:lvl8pPr>
            <a:lvl9pPr marL="2742995" indent="0">
              <a:buNone/>
              <a:defRPr sz="7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0800" y="3999600"/>
            <a:ext cx="8568000" cy="424800"/>
          </a:xfrm>
        </p:spPr>
        <p:txBody>
          <a:bodyPr rIns="0" anchor="b" anchorCtr="0">
            <a:noAutofit/>
          </a:bodyPr>
          <a:lstStyle>
            <a:lvl1pPr marL="0" indent="0" algn="l">
              <a:buNone/>
              <a:defRPr sz="2100" b="0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09785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832B-FBEA-4D59-83F9-5646C01B29AB}" type="datetime1">
              <a:rPr lang="de-DE" smtClean="0"/>
              <a:t>25.10.2021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Inhaltsplatzhalter"/>
          <p:cNvSpPr>
            <a:spLocks noGrp="1"/>
          </p:cNvSpPr>
          <p:nvPr>
            <p:ph idx="1" hasCustomPrompt="1"/>
          </p:nvPr>
        </p:nvSpPr>
        <p:spPr>
          <a:xfrm>
            <a:off x="279167" y="1036558"/>
            <a:ext cx="8568000" cy="35075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500" baseline="0"/>
            </a:lvl1pPr>
            <a:lvl2pPr marL="366686" indent="-169057"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9346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(rechts oben)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DD9-DC1A-48DE-9A59-99E4A6374E67}" type="datetime1">
              <a:rPr lang="de-DE" smtClean="0"/>
              <a:t>25.10.2021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"/>
          <p:cNvSpPr>
            <a:spLocks noGrp="1"/>
          </p:cNvSpPr>
          <p:nvPr>
            <p:ph idx="15" hasCustomPrompt="1"/>
          </p:nvPr>
        </p:nvSpPr>
        <p:spPr>
          <a:xfrm>
            <a:off x="279167" y="668709"/>
            <a:ext cx="8569633" cy="394308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500" baseline="0"/>
            </a:lvl1pPr>
            <a:lvl2pPr marL="366686" indent="-169057"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63298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mi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10"/>
          <p:cNvCxnSpPr/>
          <p:nvPr userDrawn="1"/>
        </p:nvCxnSpPr>
        <p:spPr>
          <a:xfrm>
            <a:off x="0" y="53460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279403" y="1492419"/>
            <a:ext cx="8569325" cy="31130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79403" y="1044448"/>
            <a:ext cx="8568000" cy="262346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</p:txBody>
      </p:sp>
      <p:pic>
        <p:nvPicPr>
          <p:cNvPr id="7" name="Logo OTH" descr="OTH_Logo_3zeilig_AM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79403" y="104775"/>
            <a:ext cx="2237306" cy="324000"/>
          </a:xfrm>
          <a:prstGeom prst="rect">
            <a:avLst/>
          </a:prstGeom>
        </p:spPr>
      </p:pic>
      <p:sp>
        <p:nvSpPr>
          <p:cNvPr id="15" name="Datumsplatzhalter 5"/>
          <p:cNvSpPr>
            <a:spLocks noGrp="1"/>
          </p:cNvSpPr>
          <p:nvPr>
            <p:ph type="dt" sz="half" idx="10"/>
          </p:nvPr>
        </p:nvSpPr>
        <p:spPr>
          <a:xfrm>
            <a:off x="4788024" y="4773603"/>
            <a:ext cx="3284488" cy="369901"/>
          </a:xfrm>
        </p:spPr>
        <p:txBody>
          <a:bodyPr/>
          <a:lstStyle/>
          <a:p>
            <a:fld id="{AC9C1A0D-2DE5-42AF-9C81-E67327D25E5B}" type="datetime1">
              <a:rPr lang="de-DE" smtClean="0"/>
              <a:t>25.10.2021</a:t>
            </a:fld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056713" y="4767263"/>
            <a:ext cx="792088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Gerade Verbindung oben"/>
          <p:cNvCxnSpPr/>
          <p:nvPr userDrawn="1"/>
        </p:nvCxnSpPr>
        <p:spPr>
          <a:xfrm>
            <a:off x="0" y="4773599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74386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FC7E-D9EA-4B31-BA0A-B1F75013F5C5}" type="datetime1">
              <a:rPr lang="de-DE" smtClean="0"/>
              <a:t>25.10.2021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72800" y="1221449"/>
            <a:ext cx="4176000" cy="339034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0800" y="1221448"/>
            <a:ext cx="4176000" cy="339034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175600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B804A-FCB4-4BD1-8985-BDA23DC16A73}" type="datetime1">
              <a:rPr lang="de-DE" smtClean="0"/>
              <a:t>25.10.2021</a:t>
            </a:fld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72800" y="1506910"/>
            <a:ext cx="4176000" cy="31040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72800" y="946754"/>
            <a:ext cx="4176000" cy="397552"/>
          </a:xfrm>
        </p:spPr>
        <p:txBody>
          <a:bodyPr tIns="26999" rIns="0" bIns="0" anchor="b"/>
          <a:lstStyle>
            <a:lvl1pPr marL="0" indent="0">
              <a:buNone/>
              <a:defRPr sz="1800" b="0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80800" y="1506910"/>
            <a:ext cx="4176000" cy="31040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80800" y="946754"/>
            <a:ext cx="4176000" cy="397552"/>
          </a:xfrm>
        </p:spPr>
        <p:txBody>
          <a:bodyPr tIns="26999" rIns="0" bIns="0" anchor="b"/>
          <a:lstStyle>
            <a:lvl1pPr marL="0" indent="0">
              <a:buNone/>
              <a:defRPr sz="1800" b="0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5133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Bilder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Datumsplatzhalter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E589149D-A132-4D7B-B9EE-FB37C09D0D97}" type="datetime1">
              <a:rPr lang="de-DE" smtClean="0"/>
              <a:t>25.10.2021</a:t>
            </a:fld>
            <a:endParaRPr lang="de-DE" dirty="0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24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6460862" y="763386"/>
            <a:ext cx="2387937" cy="16200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5" name="Bildplatzhalter 1"/>
          <p:cNvSpPr>
            <a:spLocks noGrp="1"/>
          </p:cNvSpPr>
          <p:nvPr>
            <p:ph type="pic" sz="quarter" idx="13" hasCustomPrompt="1"/>
          </p:nvPr>
        </p:nvSpPr>
        <p:spPr>
          <a:xfrm>
            <a:off x="3869922" y="763386"/>
            <a:ext cx="2386835" cy="1620000"/>
          </a:xfrm>
        </p:spPr>
        <p:txBody>
          <a:bodyPr/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Untertitel Objekt 1"/>
          <p:cNvSpPr>
            <a:spLocks noGrp="1"/>
          </p:cNvSpPr>
          <p:nvPr>
            <p:ph type="body" sz="quarter" idx="22" hasCustomPrompt="1"/>
          </p:nvPr>
        </p:nvSpPr>
        <p:spPr>
          <a:xfrm>
            <a:off x="3869922" y="2452226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1" name="Untertitel Objekt 1"/>
          <p:cNvSpPr>
            <a:spLocks noGrp="1"/>
          </p:cNvSpPr>
          <p:nvPr>
            <p:ph type="body" sz="quarter" idx="27" hasCustomPrompt="1"/>
          </p:nvPr>
        </p:nvSpPr>
        <p:spPr>
          <a:xfrm>
            <a:off x="6460862" y="2449097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6460862" y="2793907"/>
            <a:ext cx="2387937" cy="16200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37" name="Bildplatzhalter 1"/>
          <p:cNvSpPr>
            <a:spLocks noGrp="1"/>
          </p:cNvSpPr>
          <p:nvPr>
            <p:ph type="pic" sz="quarter" idx="29" hasCustomPrompt="1"/>
          </p:nvPr>
        </p:nvSpPr>
        <p:spPr>
          <a:xfrm>
            <a:off x="3869922" y="2793907"/>
            <a:ext cx="2386835" cy="1620000"/>
          </a:xfrm>
        </p:spPr>
        <p:txBody>
          <a:bodyPr/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38" name="Untertitel Objekt 1"/>
          <p:cNvSpPr>
            <a:spLocks noGrp="1"/>
          </p:cNvSpPr>
          <p:nvPr>
            <p:ph type="body" sz="quarter" idx="30" hasCustomPrompt="1"/>
          </p:nvPr>
        </p:nvSpPr>
        <p:spPr>
          <a:xfrm>
            <a:off x="3869922" y="4476970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9" name="Untertitel Objekt 1"/>
          <p:cNvSpPr>
            <a:spLocks noGrp="1"/>
          </p:cNvSpPr>
          <p:nvPr>
            <p:ph type="body" sz="quarter" idx="31" hasCustomPrompt="1"/>
          </p:nvPr>
        </p:nvSpPr>
        <p:spPr>
          <a:xfrm>
            <a:off x="6460862" y="4473841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19410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Bilder fix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B31A-3B5A-4299-9C54-A72D27A406C9}" type="datetime1">
              <a:rPr lang="de-DE" smtClean="0"/>
              <a:t>25.10.2021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5"/>
          </p:nvPr>
        </p:nvSpPr>
        <p:spPr>
          <a:xfrm>
            <a:off x="3861757" y="763386"/>
            <a:ext cx="2403162" cy="383944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6460862" y="763386"/>
            <a:ext cx="2387938" cy="383944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Textplatzhalter links"/>
          <p:cNvSpPr>
            <a:spLocks noGrp="1"/>
          </p:cNvSpPr>
          <p:nvPr>
            <p:ph type="body" sz="quarter" idx="17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277049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1 Bild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3081-6169-4278-BDDA-35157F5D3692}" type="datetime1">
              <a:rPr lang="de-DE" smtClean="0"/>
              <a:t>25.10.2021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056713" y="4773599"/>
            <a:ext cx="792088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5" hasCustomPrompt="1"/>
          </p:nvPr>
        </p:nvSpPr>
        <p:spPr>
          <a:xfrm>
            <a:off x="3861758" y="763386"/>
            <a:ext cx="4987042" cy="3839443"/>
          </a:xfrm>
        </p:spPr>
        <p:txBody>
          <a:bodyPr>
            <a:normAutofit/>
          </a:bodyPr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5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Bildausschnitt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10" name="Textplatzhalter links"/>
          <p:cNvSpPr>
            <a:spLocks noGrp="1"/>
          </p:cNvSpPr>
          <p:nvPr>
            <p:ph type="body" sz="quarter" idx="16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8354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056713" y="4767263"/>
            <a:ext cx="792088" cy="369900"/>
          </a:xfrm>
          <a:prstGeom prst="rect">
            <a:avLst/>
          </a:prstGeom>
        </p:spPr>
        <p:txBody>
          <a:bodyPr vert="horz" lIns="68576" tIns="34289" rIns="68576" bIns="34289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2"/>
          </p:nvPr>
        </p:nvSpPr>
        <p:spPr>
          <a:xfrm>
            <a:off x="4788024" y="4773603"/>
            <a:ext cx="3284488" cy="369901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lIns="68576" tIns="34289" rIns="68576" bIns="34289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F70348D-64E4-4B82-B16D-4CD18B9DA606}" type="datetime1">
              <a:rPr lang="de-DE" smtClean="0"/>
              <a:t>25.10.2021</a:t>
            </a:fld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280800" y="4773603"/>
            <a:ext cx="4507224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lvl1pPr algn="l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cxnSp>
        <p:nvCxnSpPr>
          <p:cNvPr id="8" name="Gerade Verbindung unten"/>
          <p:cNvCxnSpPr/>
          <p:nvPr/>
        </p:nvCxnSpPr>
        <p:spPr>
          <a:xfrm>
            <a:off x="0" y="53460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oben"/>
          <p:cNvCxnSpPr/>
          <p:nvPr/>
        </p:nvCxnSpPr>
        <p:spPr>
          <a:xfrm>
            <a:off x="0" y="4773599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8964" y="1200151"/>
            <a:ext cx="8568000" cy="3394472"/>
          </a:xfrm>
          <a:prstGeom prst="rect">
            <a:avLst/>
          </a:prstGeom>
        </p:spPr>
        <p:txBody>
          <a:bodyPr vert="horz" lIns="0" tIns="34289" rIns="68576" bIns="34289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700000" y="104775"/>
            <a:ext cx="6148800" cy="324000"/>
          </a:xfrm>
          <a:prstGeom prst="rect">
            <a:avLst/>
          </a:prstGeom>
        </p:spPr>
        <p:txBody>
          <a:bodyPr vert="horz" lIns="0" tIns="36000" rIns="68400" bIns="36000" rtlCol="0" anchor="ctr" anchorCtr="0">
            <a:noAutofit/>
          </a:bodyPr>
          <a:lstStyle/>
          <a:p>
            <a:r>
              <a:rPr lang="de-DE" dirty="0"/>
              <a:t>Titel durch Klicken bearbeiten</a:t>
            </a:r>
          </a:p>
        </p:txBody>
      </p:sp>
      <p:pic>
        <p:nvPicPr>
          <p:cNvPr id="10" name="Logo OTH" descr="OTH_Logo_3zeilig_AM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80801" y="104775"/>
            <a:ext cx="2237306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0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52" r:id="rId5"/>
    <p:sldLayoutId id="2147483653" r:id="rId6"/>
    <p:sldLayoutId id="2147483671" r:id="rId7"/>
    <p:sldLayoutId id="2147483672" r:id="rId8"/>
    <p:sldLayoutId id="2147483673" r:id="rId9"/>
    <p:sldLayoutId id="2147483654" r:id="rId10"/>
    <p:sldLayoutId id="2147483670" r:id="rId11"/>
    <p:sldLayoutId id="2147483661" r:id="rId12"/>
    <p:sldLayoutId id="2147483662" r:id="rId13"/>
    <p:sldLayoutId id="2147483669" r:id="rId14"/>
    <p:sldLayoutId id="2147483663" r:id="rId15"/>
    <p:sldLayoutId id="2147483656" r:id="rId16"/>
    <p:sldLayoutId id="2147483657" r:id="rId17"/>
  </p:sldLayoutIdLst>
  <p:hf hdr="0"/>
  <p:txStyles>
    <p:titleStyle>
      <a:lvl1pPr algn="r" defTabSz="685749" rtl="0" eaLnBrk="1" latinLnBrk="0" hangingPunct="1">
        <a:spcBef>
          <a:spcPct val="0"/>
        </a:spcBef>
        <a:buNone/>
        <a:defRPr sz="21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629" indent="-197629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6686" indent="-169057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63124" indent="-159532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808375" indent="-173819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082198" indent="-171438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09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emf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png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6574" y="1138485"/>
            <a:ext cx="8533898" cy="1567997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/>
              <a:t>Bachelorarbeit</a:t>
            </a:r>
            <a:br>
              <a:rPr lang="de-DE" dirty="0"/>
            </a:br>
            <a:r>
              <a:rPr lang="de-DE" dirty="0"/>
              <a:t>Graduierung von Fazialisparesen durch Methoden des Maschinellen Lernens</a:t>
            </a:r>
            <a:br>
              <a:rPr lang="de-DE" dirty="0"/>
            </a:br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F56F0C3F-1F8F-4BD7-9792-87E50EBD4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 dirty="0"/>
              <a:t>Autor: Raphael Baumann		v.1.0.1 (bearbeitet nach der Vorstellung)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8D9C0D96-088F-40C4-A488-6F013032F3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35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7B3104-67D2-4155-9754-5CCDF297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ABF9-6F9B-48B2-B3B5-F1E3A1DF8B67}" type="datetime1">
              <a:rPr lang="de-DE" smtClean="0"/>
              <a:t>25.10.2021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107D2A-E723-4CBA-8F32-3129B601F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2D18C9-6092-410E-B06D-B5994952A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D3CE92B-796F-4D19-8FB5-A7DCE4713895}"/>
              </a:ext>
            </a:extLst>
          </p:cNvPr>
          <p:cNvSpPr txBox="1"/>
          <p:nvPr/>
        </p:nvSpPr>
        <p:spPr>
          <a:xfrm>
            <a:off x="467544" y="1635646"/>
            <a:ext cx="720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/>
              <a:t>Input in das System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/>
              <a:t>Abbild des House Brackmann als Module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/>
              <a:t>Anwendung der Software </a:t>
            </a:r>
          </a:p>
        </p:txBody>
      </p:sp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85677418-76AA-47B8-8DC9-EF8518417D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05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Input in das System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75D4CF-333D-4BC3-8F1F-0E75EB14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0870-AF2F-4892-BDF8-7CA6CC836611}" type="datetime1">
              <a:rPr lang="de-DE" smtClean="0"/>
              <a:t>25.10.2021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3EB76-23CE-44BE-8035-01564D3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F8BC8-59C7-48BF-9DAA-2D8A448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3</a:t>
            </a:fld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5A64F361-CACE-4501-841F-49CF7897139D}"/>
              </a:ext>
            </a:extLst>
          </p:cNvPr>
          <p:cNvCxnSpPr/>
          <p:nvPr/>
        </p:nvCxnSpPr>
        <p:spPr>
          <a:xfrm>
            <a:off x="2771800" y="843558"/>
            <a:ext cx="0" cy="36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BF02A19-0E3D-437D-AAD8-66D0774B8B13}"/>
              </a:ext>
            </a:extLst>
          </p:cNvPr>
          <p:cNvSpPr txBox="1"/>
          <p:nvPr/>
        </p:nvSpPr>
        <p:spPr>
          <a:xfrm>
            <a:off x="639678" y="893520"/>
            <a:ext cx="1772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Einzelnen Patient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B7A2FB4-B8C0-4436-93DF-A99D4B7981A0}"/>
              </a:ext>
            </a:extLst>
          </p:cNvPr>
          <p:cNvSpPr txBox="1"/>
          <p:nvPr/>
        </p:nvSpPr>
        <p:spPr>
          <a:xfrm>
            <a:off x="3292968" y="805022"/>
            <a:ext cx="2202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Patientenorder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298A991-0BD0-48F9-940D-D2EC5B371397}"/>
              </a:ext>
            </a:extLst>
          </p:cNvPr>
          <p:cNvSpPr txBox="1"/>
          <p:nvPr/>
        </p:nvSpPr>
        <p:spPr>
          <a:xfrm>
            <a:off x="5890589" y="787632"/>
            <a:ext cx="2972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Kategorien von Patientenorder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78CBAAD5-C380-4497-A169-59C167ECED38}"/>
              </a:ext>
            </a:extLst>
          </p:cNvPr>
          <p:cNvCxnSpPr/>
          <p:nvPr/>
        </p:nvCxnSpPr>
        <p:spPr>
          <a:xfrm>
            <a:off x="5764020" y="805022"/>
            <a:ext cx="0" cy="36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87E09880-E093-498C-8200-77CEFE59FA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091"/>
          <a:stretch/>
        </p:blipFill>
        <p:spPr>
          <a:xfrm>
            <a:off x="178257" y="2457165"/>
            <a:ext cx="2466975" cy="22917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A34E4B62-8A49-4F89-A52F-27AF594B5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5486" y="2120176"/>
            <a:ext cx="2447925" cy="962025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A895BF6C-7D7C-4699-9198-420AAE0C20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7219" y="1624297"/>
            <a:ext cx="2419350" cy="2124075"/>
          </a:xfrm>
          <a:prstGeom prst="rect">
            <a:avLst/>
          </a:prstGeom>
        </p:spPr>
      </p:pic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F1AB7D10-415D-4A9B-AA7D-C514A1DB64E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B128AE93-21EF-4B76-AE49-99B0DBEAF397}"/>
              </a:ext>
            </a:extLst>
          </p:cNvPr>
          <p:cNvSpPr txBox="1"/>
          <p:nvPr/>
        </p:nvSpPr>
        <p:spPr>
          <a:xfrm>
            <a:off x="280800" y="2859782"/>
            <a:ext cx="23644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u="sng" dirty="0"/>
              <a:t>Codierung der einzelnen Patientenbilder</a:t>
            </a:r>
            <a:r>
              <a:rPr lang="de-DE" sz="800" dirty="0"/>
              <a:t>:</a:t>
            </a:r>
          </a:p>
          <a:p>
            <a:endParaRPr lang="de-DE" sz="800" dirty="0"/>
          </a:p>
          <a:p>
            <a:r>
              <a:rPr lang="de-DE" sz="800" dirty="0"/>
              <a:t>1. Ruhender Gesichtsausdruck</a:t>
            </a:r>
          </a:p>
          <a:p>
            <a:r>
              <a:rPr lang="de-DE" sz="800" dirty="0"/>
              <a:t>2. Augenbrauen heben</a:t>
            </a:r>
          </a:p>
          <a:p>
            <a:r>
              <a:rPr lang="de-DE" sz="800" dirty="0"/>
              <a:t>3. Lächeln, geschlossener Mund</a:t>
            </a:r>
          </a:p>
          <a:p>
            <a:r>
              <a:rPr lang="de-DE" sz="800" dirty="0"/>
              <a:t>4. Lächeln, geöffneter Mund</a:t>
            </a:r>
          </a:p>
          <a:p>
            <a:r>
              <a:rPr lang="de-DE" sz="800" dirty="0"/>
              <a:t>5. Lippen schürzen, „</a:t>
            </a:r>
            <a:r>
              <a:rPr lang="de-DE" sz="800" dirty="0" err="1"/>
              <a:t>Duckface</a:t>
            </a:r>
            <a:r>
              <a:rPr lang="de-DE" sz="800" dirty="0"/>
              <a:t>"</a:t>
            </a:r>
          </a:p>
          <a:p>
            <a:r>
              <a:rPr lang="de-DE" sz="800" dirty="0"/>
              <a:t>6. Augenschluss, leicht</a:t>
            </a:r>
          </a:p>
          <a:p>
            <a:r>
              <a:rPr lang="de-DE" sz="800" dirty="0"/>
              <a:t>7. Augenschluss, forciert</a:t>
            </a:r>
          </a:p>
          <a:p>
            <a:r>
              <a:rPr lang="de-DE" sz="800" dirty="0"/>
              <a:t>8. Nase rümpfen</a:t>
            </a:r>
          </a:p>
          <a:p>
            <a:r>
              <a:rPr lang="de-DE" sz="800" dirty="0"/>
              <a:t>9. Depression Unterlippe</a:t>
            </a:r>
          </a:p>
        </p:txBody>
      </p:sp>
    </p:spTree>
    <p:extLst>
      <p:ext uri="{BB962C8B-B14F-4D97-AF65-F5344CB8AC3E}">
        <p14:creationId xmlns:p14="http://schemas.microsoft.com/office/powerpoint/2010/main" val="2374978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59033" y="157846"/>
            <a:ext cx="5356920" cy="324000"/>
          </a:xfrm>
        </p:spPr>
        <p:txBody>
          <a:bodyPr/>
          <a:lstStyle/>
          <a:p>
            <a:r>
              <a:rPr lang="de-DE" sz="1600" dirty="0"/>
              <a:t>Abbild des House Brackmann als Module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5315FB-E30D-4EDB-973C-A4C03F492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4AFE-4552-4E1E-B762-BCD07C4E7DD2}" type="datetime1">
              <a:rPr lang="de-DE" smtClean="0"/>
              <a:t>25.10.2021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8EF362-DD40-42DD-89B6-AFD175C63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0B67EA-D192-4EAF-8242-CFB35DD8E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BC9F57E-C5BB-4502-9B02-461A6B1932A6}"/>
              </a:ext>
            </a:extLst>
          </p:cNvPr>
          <p:cNvSpPr/>
          <p:nvPr/>
        </p:nvSpPr>
        <p:spPr>
          <a:xfrm>
            <a:off x="1453592" y="678920"/>
            <a:ext cx="6236816" cy="38884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4CDA37C-83A3-4374-85EE-D045AC018A2A}"/>
              </a:ext>
            </a:extLst>
          </p:cNvPr>
          <p:cNvSpPr/>
          <p:nvPr/>
        </p:nvSpPr>
        <p:spPr>
          <a:xfrm>
            <a:off x="2083512" y="999890"/>
            <a:ext cx="4864632" cy="2514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Cutter (mithilfe von Marker)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BC4AF3C-744B-4B60-9C48-26CC080320D3}"/>
              </a:ext>
            </a:extLst>
          </p:cNvPr>
          <p:cNvSpPr/>
          <p:nvPr/>
        </p:nvSpPr>
        <p:spPr>
          <a:xfrm>
            <a:off x="3343592" y="1731598"/>
            <a:ext cx="1080000" cy="1730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/>
              <a:t>HB Eye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0121C7D-B15A-4378-8D14-4EC7D0A40933}"/>
              </a:ext>
            </a:extLst>
          </p:cNvPr>
          <p:cNvSpPr/>
          <p:nvPr/>
        </p:nvSpPr>
        <p:spPr>
          <a:xfrm>
            <a:off x="4603672" y="1730450"/>
            <a:ext cx="1080000" cy="1730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/>
              <a:t>HB </a:t>
            </a:r>
            <a:r>
              <a:rPr lang="de-DE" sz="1000" dirty="0" err="1"/>
              <a:t>Mouth</a:t>
            </a:r>
            <a:endParaRPr lang="de-DE" sz="1000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6F0739E-9D26-4B81-BCA6-CA7B4F9F9E3A}"/>
              </a:ext>
            </a:extLst>
          </p:cNvPr>
          <p:cNvSpPr/>
          <p:nvPr/>
        </p:nvSpPr>
        <p:spPr>
          <a:xfrm>
            <a:off x="5868144" y="1730451"/>
            <a:ext cx="1080000" cy="1730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/>
              <a:t>HB </a:t>
            </a:r>
            <a:r>
              <a:rPr lang="de-DE" sz="1000" dirty="0" err="1"/>
              <a:t>Forehead</a:t>
            </a:r>
            <a:endParaRPr lang="de-DE" sz="1000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69C5139-1305-4E7B-82ED-BAF6175799B0}"/>
              </a:ext>
            </a:extLst>
          </p:cNvPr>
          <p:cNvSpPr/>
          <p:nvPr/>
        </p:nvSpPr>
        <p:spPr>
          <a:xfrm>
            <a:off x="2083512" y="1738198"/>
            <a:ext cx="1080000" cy="1723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/>
              <a:t>HB </a:t>
            </a:r>
            <a:r>
              <a:rPr lang="de-DE" sz="1000" dirty="0" err="1"/>
              <a:t>Symmetry</a:t>
            </a:r>
            <a:endParaRPr lang="de-DE" sz="1000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6ADB881-5BFA-4A49-A321-07F6A6AD88FC}"/>
              </a:ext>
            </a:extLst>
          </p:cNvPr>
          <p:cNvSpPr/>
          <p:nvPr/>
        </p:nvSpPr>
        <p:spPr>
          <a:xfrm>
            <a:off x="2083512" y="4008995"/>
            <a:ext cx="4864632" cy="2514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House Brackmann </a:t>
            </a:r>
            <a:r>
              <a:rPr lang="de-DE" dirty="0" err="1"/>
              <a:t>Grading</a:t>
            </a:r>
            <a:r>
              <a:rPr lang="de-DE" dirty="0"/>
              <a:t> (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)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4E39C6B1-FA3C-4DCA-9774-26687110DEE8}"/>
              </a:ext>
            </a:extLst>
          </p:cNvPr>
          <p:cNvCxnSpPr>
            <a:cxnSpLocks/>
          </p:cNvCxnSpPr>
          <p:nvPr/>
        </p:nvCxnSpPr>
        <p:spPr>
          <a:xfrm flipV="1">
            <a:off x="2127174" y="3792906"/>
            <a:ext cx="6325583" cy="29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EA3E3EC-06B1-47FC-9E01-C91199573C77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 flipH="1">
            <a:off x="2623512" y="1251315"/>
            <a:ext cx="1892316" cy="4868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5D628807-02E2-4683-8DA6-C6AE9F21B690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489372" y="1257655"/>
            <a:ext cx="1918772" cy="4727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8DBB4B04-C40F-4ADE-9F62-6DF1F7FFDB7F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3883592" y="1251315"/>
            <a:ext cx="632236" cy="480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A1B8C313-826B-4CBD-B158-51B5C89835D5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4515828" y="1251315"/>
            <a:ext cx="627844" cy="4791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6037C475-2128-48DD-87F3-B46345B86765}"/>
              </a:ext>
            </a:extLst>
          </p:cNvPr>
          <p:cNvCxnSpPr>
            <a:cxnSpLocks/>
          </p:cNvCxnSpPr>
          <p:nvPr/>
        </p:nvCxnSpPr>
        <p:spPr>
          <a:xfrm>
            <a:off x="2663989" y="3460943"/>
            <a:ext cx="0" cy="3418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FD6643D0-A61E-4956-B394-10DB507EF609}"/>
              </a:ext>
            </a:extLst>
          </p:cNvPr>
          <p:cNvCxnSpPr>
            <a:cxnSpLocks/>
          </p:cNvCxnSpPr>
          <p:nvPr/>
        </p:nvCxnSpPr>
        <p:spPr>
          <a:xfrm>
            <a:off x="3900634" y="3454085"/>
            <a:ext cx="0" cy="3418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68B458C4-44FB-48BB-ABE0-ABAE7F125CD1}"/>
              </a:ext>
            </a:extLst>
          </p:cNvPr>
          <p:cNvCxnSpPr>
            <a:cxnSpLocks/>
          </p:cNvCxnSpPr>
          <p:nvPr/>
        </p:nvCxnSpPr>
        <p:spPr>
          <a:xfrm>
            <a:off x="5143672" y="3454084"/>
            <a:ext cx="0" cy="3418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06879DF1-E9E6-40E9-A371-B1BE9D485D25}"/>
              </a:ext>
            </a:extLst>
          </p:cNvPr>
          <p:cNvCxnSpPr>
            <a:cxnSpLocks/>
          </p:cNvCxnSpPr>
          <p:nvPr/>
        </p:nvCxnSpPr>
        <p:spPr>
          <a:xfrm>
            <a:off x="6430268" y="3460943"/>
            <a:ext cx="0" cy="3418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A6398C09-2DC7-4F2D-8694-76626084BADE}"/>
              </a:ext>
            </a:extLst>
          </p:cNvPr>
          <p:cNvCxnSpPr>
            <a:cxnSpLocks/>
          </p:cNvCxnSpPr>
          <p:nvPr/>
        </p:nvCxnSpPr>
        <p:spPr>
          <a:xfrm>
            <a:off x="4515828" y="3792906"/>
            <a:ext cx="0" cy="2160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F7E0A718-9187-44EF-B20F-0D06DCFF73A2}"/>
              </a:ext>
            </a:extLst>
          </p:cNvPr>
          <p:cNvCxnSpPr>
            <a:cxnSpLocks/>
          </p:cNvCxnSpPr>
          <p:nvPr/>
        </p:nvCxnSpPr>
        <p:spPr>
          <a:xfrm>
            <a:off x="163376" y="1125602"/>
            <a:ext cx="19201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FE690D9D-CD31-4AA2-94E2-4C28CF1A124C}"/>
              </a:ext>
            </a:extLst>
          </p:cNvPr>
          <p:cNvSpPr txBox="1"/>
          <p:nvPr/>
        </p:nvSpPr>
        <p:spPr>
          <a:xfrm>
            <a:off x="104388" y="810947"/>
            <a:ext cx="762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Input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EE5BCAD0-0772-4FB1-B2A8-1370BC2FB42C}"/>
              </a:ext>
            </a:extLst>
          </p:cNvPr>
          <p:cNvSpPr txBox="1"/>
          <p:nvPr/>
        </p:nvSpPr>
        <p:spPr>
          <a:xfrm>
            <a:off x="7846129" y="3792906"/>
            <a:ext cx="986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Output</a:t>
            </a:r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F10213E4-432C-4794-B459-1249F0F1B5F5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6948144" y="4129679"/>
            <a:ext cx="1504613" cy="5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8D7E0B8B-61A0-4DE2-8F89-E8435435480B}"/>
              </a:ext>
            </a:extLst>
          </p:cNvPr>
          <p:cNvSpPr txBox="1"/>
          <p:nvPr/>
        </p:nvSpPr>
        <p:spPr>
          <a:xfrm>
            <a:off x="2015635" y="3114290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[normal, </a:t>
            </a:r>
            <a:r>
              <a:rPr lang="de-DE" sz="800" dirty="0" err="1"/>
              <a:t>min_asymm</a:t>
            </a:r>
            <a:r>
              <a:rPr lang="de-DE" sz="800" dirty="0"/>
              <a:t>, </a:t>
            </a:r>
            <a:r>
              <a:rPr lang="de-DE" sz="800" dirty="0" err="1"/>
              <a:t>asymm</a:t>
            </a:r>
            <a:r>
              <a:rPr lang="de-DE" sz="800" dirty="0"/>
              <a:t>]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58A8630E-C59A-4C0C-956F-948E3F5FC72B}"/>
              </a:ext>
            </a:extLst>
          </p:cNvPr>
          <p:cNvSpPr txBox="1"/>
          <p:nvPr/>
        </p:nvSpPr>
        <p:spPr>
          <a:xfrm>
            <a:off x="3297988" y="3113625"/>
            <a:ext cx="1255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[</a:t>
            </a:r>
            <a:r>
              <a:rPr lang="de-DE" sz="800" dirty="0" err="1"/>
              <a:t>complete</a:t>
            </a:r>
            <a:r>
              <a:rPr lang="de-DE" sz="800" dirty="0"/>
              <a:t>, </a:t>
            </a:r>
            <a:r>
              <a:rPr lang="de-DE" sz="800" dirty="0" err="1"/>
              <a:t>incomplete</a:t>
            </a:r>
            <a:r>
              <a:rPr lang="de-DE" sz="800" dirty="0"/>
              <a:t>]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18B53FD6-27D7-4993-9D63-8505167E0D2B}"/>
              </a:ext>
            </a:extLst>
          </p:cNvPr>
          <p:cNvSpPr txBox="1"/>
          <p:nvPr/>
        </p:nvSpPr>
        <p:spPr>
          <a:xfrm>
            <a:off x="5994496" y="4021318"/>
            <a:ext cx="9912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[I, II III, IV, V, VI]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49EFAFF3-CDEC-4874-8DF0-A46C58E2D141}"/>
              </a:ext>
            </a:extLst>
          </p:cNvPr>
          <p:cNvSpPr txBox="1"/>
          <p:nvPr/>
        </p:nvSpPr>
        <p:spPr>
          <a:xfrm>
            <a:off x="4581476" y="3071765"/>
            <a:ext cx="1224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[normal, </a:t>
            </a:r>
            <a:r>
              <a:rPr lang="de-DE" sz="800" dirty="0" err="1"/>
              <a:t>min_asymm</a:t>
            </a:r>
            <a:r>
              <a:rPr lang="de-DE" sz="800" dirty="0"/>
              <a:t>, </a:t>
            </a:r>
            <a:r>
              <a:rPr lang="de-DE" sz="800" dirty="0" err="1"/>
              <a:t>asymm</a:t>
            </a:r>
            <a:r>
              <a:rPr lang="de-DE" sz="800" dirty="0"/>
              <a:t>]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94EA677C-8E95-46AC-AF6F-B891DBB71022}"/>
              </a:ext>
            </a:extLst>
          </p:cNvPr>
          <p:cNvSpPr txBox="1"/>
          <p:nvPr/>
        </p:nvSpPr>
        <p:spPr>
          <a:xfrm>
            <a:off x="1404670" y="684318"/>
            <a:ext cx="15054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Processing Images</a:t>
            </a:r>
          </a:p>
        </p:txBody>
      </p:sp>
      <p:pic>
        <p:nvPicPr>
          <p:cNvPr id="34" name="Grafik 33" descr="Ein Bild, das Text enthält.&#10;&#10;Automatisch generierte Beschreibung">
            <a:extLst>
              <a:ext uri="{FF2B5EF4-FFF2-40B4-BE49-F238E27FC236}">
                <a16:creationId xmlns:a16="http://schemas.microsoft.com/office/drawing/2014/main" id="{D0DA0591-D56C-49FA-9E32-7259D33086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8189162B-4136-4287-9947-E9E634D99091}"/>
              </a:ext>
            </a:extLst>
          </p:cNvPr>
          <p:cNvSpPr/>
          <p:nvPr/>
        </p:nvSpPr>
        <p:spPr>
          <a:xfrm>
            <a:off x="104388" y="3028299"/>
            <a:ext cx="7491948" cy="626738"/>
          </a:xfrm>
          <a:prstGeom prst="rect">
            <a:avLst/>
          </a:prstGeom>
          <a:noFill/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3F83296-BA56-4C86-960A-6AADA832BC9D}"/>
              </a:ext>
            </a:extLst>
          </p:cNvPr>
          <p:cNvSpPr txBox="1"/>
          <p:nvPr/>
        </p:nvSpPr>
        <p:spPr>
          <a:xfrm>
            <a:off x="51286" y="3060204"/>
            <a:ext cx="18765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Scores nach House Brackmann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603FBF6-E78A-46CA-AF84-CE9DA5DB25B4}"/>
              </a:ext>
            </a:extLst>
          </p:cNvPr>
          <p:cNvSpPr txBox="1"/>
          <p:nvPr/>
        </p:nvSpPr>
        <p:spPr>
          <a:xfrm>
            <a:off x="5816650" y="3120396"/>
            <a:ext cx="1224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[normal, </a:t>
            </a:r>
            <a:r>
              <a:rPr lang="de-DE" sz="800" dirty="0" err="1"/>
              <a:t>min_asymm</a:t>
            </a:r>
            <a:r>
              <a:rPr lang="de-DE" sz="800" dirty="0"/>
              <a:t>, </a:t>
            </a:r>
            <a:r>
              <a:rPr lang="de-DE" sz="800" dirty="0" err="1"/>
              <a:t>asymm</a:t>
            </a:r>
            <a:r>
              <a:rPr lang="de-DE" sz="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751435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59033" y="157846"/>
            <a:ext cx="5356920" cy="324000"/>
          </a:xfrm>
        </p:spPr>
        <p:txBody>
          <a:bodyPr/>
          <a:lstStyle/>
          <a:p>
            <a:r>
              <a:rPr lang="de-DE" sz="1600" dirty="0"/>
              <a:t>Abbild des House Brackmann als Module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5315FB-E30D-4EDB-973C-A4C03F492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4AFE-4552-4E1E-B762-BCD07C4E7DD2}" type="datetime1">
              <a:rPr lang="de-DE" smtClean="0"/>
              <a:t>25.10.2021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8EF362-DD40-42DD-89B6-AFD175C63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0B67EA-D192-4EAF-8242-CFB35DD8E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BC9F57E-C5BB-4502-9B02-461A6B1932A6}"/>
              </a:ext>
            </a:extLst>
          </p:cNvPr>
          <p:cNvSpPr/>
          <p:nvPr/>
        </p:nvSpPr>
        <p:spPr>
          <a:xfrm>
            <a:off x="1453592" y="678920"/>
            <a:ext cx="6236816" cy="38884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4CDA37C-83A3-4374-85EE-D045AC018A2A}"/>
              </a:ext>
            </a:extLst>
          </p:cNvPr>
          <p:cNvSpPr/>
          <p:nvPr/>
        </p:nvSpPr>
        <p:spPr>
          <a:xfrm>
            <a:off x="2083512" y="999890"/>
            <a:ext cx="4864632" cy="2514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Cutter (mithilfe von Marker)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BC4AF3C-744B-4B60-9C48-26CC080320D3}"/>
              </a:ext>
            </a:extLst>
          </p:cNvPr>
          <p:cNvSpPr/>
          <p:nvPr/>
        </p:nvSpPr>
        <p:spPr>
          <a:xfrm>
            <a:off x="3343592" y="1731598"/>
            <a:ext cx="1080000" cy="1730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/>
              <a:t>HB Eye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0121C7D-B15A-4378-8D14-4EC7D0A40933}"/>
              </a:ext>
            </a:extLst>
          </p:cNvPr>
          <p:cNvSpPr/>
          <p:nvPr/>
        </p:nvSpPr>
        <p:spPr>
          <a:xfrm>
            <a:off x="4603672" y="1730450"/>
            <a:ext cx="1080000" cy="1730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/>
              <a:t>HB </a:t>
            </a:r>
            <a:r>
              <a:rPr lang="de-DE" sz="1000" dirty="0" err="1"/>
              <a:t>Mouth</a:t>
            </a:r>
            <a:endParaRPr lang="de-DE" sz="1000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6F0739E-9D26-4B81-BCA6-CA7B4F9F9E3A}"/>
              </a:ext>
            </a:extLst>
          </p:cNvPr>
          <p:cNvSpPr/>
          <p:nvPr/>
        </p:nvSpPr>
        <p:spPr>
          <a:xfrm>
            <a:off x="5868144" y="1730451"/>
            <a:ext cx="1080000" cy="1730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/>
              <a:t>HB </a:t>
            </a:r>
            <a:r>
              <a:rPr lang="de-DE" sz="1000" dirty="0" err="1"/>
              <a:t>Forehead</a:t>
            </a:r>
            <a:endParaRPr lang="de-DE" sz="1000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69C5139-1305-4E7B-82ED-BAF6175799B0}"/>
              </a:ext>
            </a:extLst>
          </p:cNvPr>
          <p:cNvSpPr/>
          <p:nvPr/>
        </p:nvSpPr>
        <p:spPr>
          <a:xfrm>
            <a:off x="2083512" y="1738198"/>
            <a:ext cx="1080000" cy="1723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/>
              <a:t>HB </a:t>
            </a:r>
            <a:r>
              <a:rPr lang="de-DE" sz="1000" dirty="0" err="1"/>
              <a:t>Symmetry</a:t>
            </a:r>
            <a:endParaRPr lang="de-DE" sz="1000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6ADB881-5BFA-4A49-A321-07F6A6AD88FC}"/>
              </a:ext>
            </a:extLst>
          </p:cNvPr>
          <p:cNvSpPr/>
          <p:nvPr/>
        </p:nvSpPr>
        <p:spPr>
          <a:xfrm>
            <a:off x="2083512" y="4008995"/>
            <a:ext cx="4864632" cy="2514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House Brackmann </a:t>
            </a:r>
            <a:r>
              <a:rPr lang="de-DE" dirty="0" err="1"/>
              <a:t>Grading</a:t>
            </a:r>
            <a:r>
              <a:rPr lang="de-DE" dirty="0"/>
              <a:t> (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)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4E39C6B1-FA3C-4DCA-9774-26687110DEE8}"/>
              </a:ext>
            </a:extLst>
          </p:cNvPr>
          <p:cNvCxnSpPr>
            <a:cxnSpLocks/>
          </p:cNvCxnSpPr>
          <p:nvPr/>
        </p:nvCxnSpPr>
        <p:spPr>
          <a:xfrm flipV="1">
            <a:off x="2127174" y="3792906"/>
            <a:ext cx="6325583" cy="29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EA3E3EC-06B1-47FC-9E01-C91199573C77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 flipH="1">
            <a:off x="2623512" y="1251315"/>
            <a:ext cx="1892316" cy="4868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5D628807-02E2-4683-8DA6-C6AE9F21B690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489372" y="1257655"/>
            <a:ext cx="1918772" cy="4727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8DBB4B04-C40F-4ADE-9F62-6DF1F7FFDB7F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3883592" y="1251315"/>
            <a:ext cx="632236" cy="480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A1B8C313-826B-4CBD-B158-51B5C89835D5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4515828" y="1251315"/>
            <a:ext cx="627844" cy="4791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6037C475-2128-48DD-87F3-B46345B86765}"/>
              </a:ext>
            </a:extLst>
          </p:cNvPr>
          <p:cNvCxnSpPr>
            <a:cxnSpLocks/>
          </p:cNvCxnSpPr>
          <p:nvPr/>
        </p:nvCxnSpPr>
        <p:spPr>
          <a:xfrm>
            <a:off x="2663989" y="3460943"/>
            <a:ext cx="0" cy="3418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FD6643D0-A61E-4956-B394-10DB507EF609}"/>
              </a:ext>
            </a:extLst>
          </p:cNvPr>
          <p:cNvCxnSpPr>
            <a:cxnSpLocks/>
          </p:cNvCxnSpPr>
          <p:nvPr/>
        </p:nvCxnSpPr>
        <p:spPr>
          <a:xfrm>
            <a:off x="3900634" y="3454085"/>
            <a:ext cx="0" cy="3418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68B458C4-44FB-48BB-ABE0-ABAE7F125CD1}"/>
              </a:ext>
            </a:extLst>
          </p:cNvPr>
          <p:cNvCxnSpPr>
            <a:cxnSpLocks/>
          </p:cNvCxnSpPr>
          <p:nvPr/>
        </p:nvCxnSpPr>
        <p:spPr>
          <a:xfrm>
            <a:off x="5143672" y="3454084"/>
            <a:ext cx="0" cy="3418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06879DF1-E9E6-40E9-A371-B1BE9D485D25}"/>
              </a:ext>
            </a:extLst>
          </p:cNvPr>
          <p:cNvCxnSpPr>
            <a:cxnSpLocks/>
          </p:cNvCxnSpPr>
          <p:nvPr/>
        </p:nvCxnSpPr>
        <p:spPr>
          <a:xfrm>
            <a:off x="6430268" y="3460943"/>
            <a:ext cx="0" cy="3418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A6398C09-2DC7-4F2D-8694-76626084BADE}"/>
              </a:ext>
            </a:extLst>
          </p:cNvPr>
          <p:cNvCxnSpPr>
            <a:cxnSpLocks/>
          </p:cNvCxnSpPr>
          <p:nvPr/>
        </p:nvCxnSpPr>
        <p:spPr>
          <a:xfrm>
            <a:off x="4515828" y="3792906"/>
            <a:ext cx="0" cy="2160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F7E0A718-9187-44EF-B20F-0D06DCFF73A2}"/>
              </a:ext>
            </a:extLst>
          </p:cNvPr>
          <p:cNvCxnSpPr>
            <a:cxnSpLocks/>
          </p:cNvCxnSpPr>
          <p:nvPr/>
        </p:nvCxnSpPr>
        <p:spPr>
          <a:xfrm>
            <a:off x="163376" y="1125602"/>
            <a:ext cx="19201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FE690D9D-CD31-4AA2-94E2-4C28CF1A124C}"/>
              </a:ext>
            </a:extLst>
          </p:cNvPr>
          <p:cNvSpPr txBox="1"/>
          <p:nvPr/>
        </p:nvSpPr>
        <p:spPr>
          <a:xfrm>
            <a:off x="104388" y="810947"/>
            <a:ext cx="762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Input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EE5BCAD0-0772-4FB1-B2A8-1370BC2FB42C}"/>
              </a:ext>
            </a:extLst>
          </p:cNvPr>
          <p:cNvSpPr txBox="1"/>
          <p:nvPr/>
        </p:nvSpPr>
        <p:spPr>
          <a:xfrm>
            <a:off x="7846129" y="3792906"/>
            <a:ext cx="986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Output</a:t>
            </a:r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F10213E4-432C-4794-B459-1249F0F1B5F5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6948144" y="4129679"/>
            <a:ext cx="1504613" cy="5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>
            <a:extLst>
              <a:ext uri="{FF2B5EF4-FFF2-40B4-BE49-F238E27FC236}">
                <a16:creationId xmlns:a16="http://schemas.microsoft.com/office/drawing/2014/main" id="{18B53FD6-27D7-4993-9D63-8505167E0D2B}"/>
              </a:ext>
            </a:extLst>
          </p:cNvPr>
          <p:cNvSpPr txBox="1"/>
          <p:nvPr/>
        </p:nvSpPr>
        <p:spPr>
          <a:xfrm>
            <a:off x="5994496" y="4021318"/>
            <a:ext cx="9912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[I, II III, IV, V, VI]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94EA677C-8E95-46AC-AF6F-B891DBB71022}"/>
              </a:ext>
            </a:extLst>
          </p:cNvPr>
          <p:cNvSpPr txBox="1"/>
          <p:nvPr/>
        </p:nvSpPr>
        <p:spPr>
          <a:xfrm>
            <a:off x="1404670" y="684318"/>
            <a:ext cx="15054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Processing Images</a:t>
            </a:r>
          </a:p>
        </p:txBody>
      </p:sp>
      <p:pic>
        <p:nvPicPr>
          <p:cNvPr id="34" name="Grafik 33" descr="Ein Bild, das Text enthält.&#10;&#10;Automatisch generierte Beschreibung">
            <a:extLst>
              <a:ext uri="{FF2B5EF4-FFF2-40B4-BE49-F238E27FC236}">
                <a16:creationId xmlns:a16="http://schemas.microsoft.com/office/drawing/2014/main" id="{D0DA0591-D56C-49FA-9E32-7259D33086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8189162B-4136-4287-9947-E9E634D99091}"/>
              </a:ext>
            </a:extLst>
          </p:cNvPr>
          <p:cNvSpPr/>
          <p:nvPr/>
        </p:nvSpPr>
        <p:spPr>
          <a:xfrm>
            <a:off x="104388" y="3028299"/>
            <a:ext cx="7491948" cy="626738"/>
          </a:xfrm>
          <a:prstGeom prst="rect">
            <a:avLst/>
          </a:prstGeom>
          <a:noFill/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3F83296-BA56-4C86-960A-6AADA832BC9D}"/>
              </a:ext>
            </a:extLst>
          </p:cNvPr>
          <p:cNvSpPr txBox="1"/>
          <p:nvPr/>
        </p:nvSpPr>
        <p:spPr>
          <a:xfrm>
            <a:off x="51286" y="3060204"/>
            <a:ext cx="18765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Scores nach House Brackmann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843F98A2-24EF-48A0-939C-A7B8A64E1E47}"/>
                  </a:ext>
                </a:extLst>
              </p14:cNvPr>
              <p14:cNvContentPartPr/>
              <p14:nvPr/>
            </p14:nvContentPartPr>
            <p14:xfrm>
              <a:off x="102576" y="1218852"/>
              <a:ext cx="7493760" cy="3168000"/>
            </p14:xfrm>
          </p:contentPart>
        </mc:Choice>
        <mc:Fallback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843F98A2-24EF-48A0-939C-A7B8A64E1E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216" y="1209492"/>
                <a:ext cx="7512480" cy="318672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feld 9">
            <a:extLst>
              <a:ext uri="{FF2B5EF4-FFF2-40B4-BE49-F238E27FC236}">
                <a16:creationId xmlns:a16="http://schemas.microsoft.com/office/drawing/2014/main" id="{1BC9763C-E66B-4BFF-9BE3-837D04081722}"/>
              </a:ext>
            </a:extLst>
          </p:cNvPr>
          <p:cNvSpPr txBox="1"/>
          <p:nvPr/>
        </p:nvSpPr>
        <p:spPr>
          <a:xfrm>
            <a:off x="51286" y="1946649"/>
            <a:ext cx="1659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Edit: Ausführung &amp; Output nur der ausgewählten Module!</a:t>
            </a:r>
          </a:p>
          <a:p>
            <a:r>
              <a:rPr lang="de-DE" sz="800" dirty="0"/>
              <a:t>HB </a:t>
            </a:r>
            <a:r>
              <a:rPr lang="de-DE" sz="800" dirty="0" err="1"/>
              <a:t>Grading</a:t>
            </a:r>
            <a:r>
              <a:rPr lang="de-DE" sz="800" dirty="0"/>
              <a:t> wird so nicht angewendet.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D46A2896-3FBD-4B69-B293-7B8B3F8419DD}"/>
              </a:ext>
            </a:extLst>
          </p:cNvPr>
          <p:cNvSpPr txBox="1"/>
          <p:nvPr/>
        </p:nvSpPr>
        <p:spPr>
          <a:xfrm>
            <a:off x="2015635" y="3114290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[normal, </a:t>
            </a:r>
            <a:r>
              <a:rPr lang="de-DE" sz="800" dirty="0" err="1"/>
              <a:t>min_asymm</a:t>
            </a:r>
            <a:r>
              <a:rPr lang="de-DE" sz="800" dirty="0"/>
              <a:t>, </a:t>
            </a:r>
            <a:r>
              <a:rPr lang="de-DE" sz="800" dirty="0" err="1"/>
              <a:t>asymm</a:t>
            </a:r>
            <a:r>
              <a:rPr lang="de-DE" sz="800" dirty="0"/>
              <a:t>]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6D0B0B93-3340-4197-83C3-B0A278693B48}"/>
              </a:ext>
            </a:extLst>
          </p:cNvPr>
          <p:cNvSpPr txBox="1"/>
          <p:nvPr/>
        </p:nvSpPr>
        <p:spPr>
          <a:xfrm>
            <a:off x="3297988" y="3113625"/>
            <a:ext cx="1255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[</a:t>
            </a:r>
            <a:r>
              <a:rPr lang="de-DE" sz="800" dirty="0" err="1"/>
              <a:t>complete</a:t>
            </a:r>
            <a:r>
              <a:rPr lang="de-DE" sz="800" dirty="0"/>
              <a:t>, </a:t>
            </a:r>
            <a:r>
              <a:rPr lang="de-DE" sz="800" dirty="0" err="1"/>
              <a:t>incomplete</a:t>
            </a:r>
            <a:r>
              <a:rPr lang="de-DE" sz="800" dirty="0"/>
              <a:t>]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FF12CD31-B3C6-4796-847C-09D942C98DB8}"/>
              </a:ext>
            </a:extLst>
          </p:cNvPr>
          <p:cNvSpPr txBox="1"/>
          <p:nvPr/>
        </p:nvSpPr>
        <p:spPr>
          <a:xfrm>
            <a:off x="4581476" y="3071765"/>
            <a:ext cx="1224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[normal, </a:t>
            </a:r>
            <a:r>
              <a:rPr lang="de-DE" sz="800" dirty="0" err="1"/>
              <a:t>min_asymm</a:t>
            </a:r>
            <a:r>
              <a:rPr lang="de-DE" sz="800" dirty="0"/>
              <a:t>, </a:t>
            </a:r>
            <a:r>
              <a:rPr lang="de-DE" sz="800" dirty="0" err="1"/>
              <a:t>asymm</a:t>
            </a:r>
            <a:r>
              <a:rPr lang="de-DE" sz="800" dirty="0"/>
              <a:t>]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6853C277-2524-4577-9FC3-182080CF2F29}"/>
              </a:ext>
            </a:extLst>
          </p:cNvPr>
          <p:cNvSpPr txBox="1"/>
          <p:nvPr/>
        </p:nvSpPr>
        <p:spPr>
          <a:xfrm>
            <a:off x="5816650" y="3120396"/>
            <a:ext cx="1224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[normal, </a:t>
            </a:r>
            <a:r>
              <a:rPr lang="de-DE" sz="800" dirty="0" err="1"/>
              <a:t>min_asymm</a:t>
            </a:r>
            <a:r>
              <a:rPr lang="de-DE" sz="800" dirty="0"/>
              <a:t>, </a:t>
            </a:r>
            <a:r>
              <a:rPr lang="de-DE" sz="800" dirty="0" err="1"/>
              <a:t>asymm</a:t>
            </a:r>
            <a:r>
              <a:rPr lang="de-DE" sz="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396210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 der Software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75D4CF-333D-4BC3-8F1F-0E75EB14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0870-AF2F-4892-BDF8-7CA6CC836611}" type="datetime1">
              <a:rPr lang="de-DE" smtClean="0"/>
              <a:t>25.10.2021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3EB76-23CE-44BE-8035-01564D3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F8BC8-59C7-48BF-9DAA-2D8A448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6</a:t>
            </a:fld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5A64F361-CACE-4501-841F-49CF7897139D}"/>
              </a:ext>
            </a:extLst>
          </p:cNvPr>
          <p:cNvCxnSpPr/>
          <p:nvPr/>
        </p:nvCxnSpPr>
        <p:spPr>
          <a:xfrm>
            <a:off x="2771800" y="843558"/>
            <a:ext cx="0" cy="36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BF02A19-0E3D-437D-AAD8-66D0774B8B13}"/>
              </a:ext>
            </a:extLst>
          </p:cNvPr>
          <p:cNvSpPr txBox="1"/>
          <p:nvPr/>
        </p:nvSpPr>
        <p:spPr>
          <a:xfrm>
            <a:off x="639679" y="893520"/>
            <a:ext cx="141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Sourcecode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B7A2FB4-B8C0-4436-93DF-A99D4B7981A0}"/>
              </a:ext>
            </a:extLst>
          </p:cNvPr>
          <p:cNvSpPr txBox="1"/>
          <p:nvPr/>
        </p:nvSpPr>
        <p:spPr>
          <a:xfrm>
            <a:off x="3292968" y="805022"/>
            <a:ext cx="2202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Thick</a:t>
            </a:r>
            <a:r>
              <a:rPr lang="de-DE" dirty="0"/>
              <a:t> Client (all-in-</a:t>
            </a:r>
            <a:r>
              <a:rPr lang="de-DE" dirty="0" err="1"/>
              <a:t>one</a:t>
            </a:r>
            <a:r>
              <a:rPr lang="de-DE" dirty="0"/>
              <a:t>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298A991-0BD0-48F9-940D-D2EC5B371397}"/>
              </a:ext>
            </a:extLst>
          </p:cNvPr>
          <p:cNvSpPr txBox="1"/>
          <p:nvPr/>
        </p:nvSpPr>
        <p:spPr>
          <a:xfrm>
            <a:off x="6300193" y="787632"/>
            <a:ext cx="2563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Thin</a:t>
            </a:r>
            <a:r>
              <a:rPr lang="de-DE" dirty="0"/>
              <a:t> Client (client-server)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78CBAAD5-C380-4497-A169-59C167ECED38}"/>
              </a:ext>
            </a:extLst>
          </p:cNvPr>
          <p:cNvCxnSpPr/>
          <p:nvPr/>
        </p:nvCxnSpPr>
        <p:spPr>
          <a:xfrm>
            <a:off x="5764020" y="805022"/>
            <a:ext cx="0" cy="36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7DFD2DBF-D5CD-4403-B145-AD153AB67A4D}"/>
              </a:ext>
            </a:extLst>
          </p:cNvPr>
          <p:cNvSpPr/>
          <p:nvPr/>
        </p:nvSpPr>
        <p:spPr>
          <a:xfrm>
            <a:off x="595826" y="3238881"/>
            <a:ext cx="1296144" cy="6840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Python Package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66F5428-F54A-4897-8970-41BAA36F059A}"/>
              </a:ext>
            </a:extLst>
          </p:cNvPr>
          <p:cNvSpPr/>
          <p:nvPr/>
        </p:nvSpPr>
        <p:spPr>
          <a:xfrm>
            <a:off x="619925" y="2182397"/>
            <a:ext cx="1296144" cy="6840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Direkt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68882CF-71D5-4E40-8266-EA597C5CD188}"/>
              </a:ext>
            </a:extLst>
          </p:cNvPr>
          <p:cNvSpPr/>
          <p:nvPr/>
        </p:nvSpPr>
        <p:spPr>
          <a:xfrm>
            <a:off x="3412610" y="3219822"/>
            <a:ext cx="1296144" cy="6840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8CB34B6-596D-4762-AB2C-B30AEAC300B0}"/>
              </a:ext>
            </a:extLst>
          </p:cNvPr>
          <p:cNvSpPr/>
          <p:nvPr/>
        </p:nvSpPr>
        <p:spPr>
          <a:xfrm>
            <a:off x="3412610" y="2193786"/>
            <a:ext cx="1296144" cy="6840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Desktop Engine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4E816A8-8542-4E5B-845E-04650389399E}"/>
              </a:ext>
            </a:extLst>
          </p:cNvPr>
          <p:cNvSpPr/>
          <p:nvPr/>
        </p:nvSpPr>
        <p:spPr>
          <a:xfrm>
            <a:off x="6831072" y="3219822"/>
            <a:ext cx="1296144" cy="6840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APP (API Zugriff)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F7EF54B-6C04-47EC-BCD2-87D12DB985BB}"/>
              </a:ext>
            </a:extLst>
          </p:cNvPr>
          <p:cNvSpPr/>
          <p:nvPr/>
        </p:nvSpPr>
        <p:spPr>
          <a:xfrm>
            <a:off x="6838585" y="2179498"/>
            <a:ext cx="1296144" cy="6840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Desktop Engine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 (API Zugriff)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5C6611F-8EFA-4D01-9B61-6D4E6EB8E6B5}"/>
              </a:ext>
            </a:extLst>
          </p:cNvPr>
          <p:cNvSpPr/>
          <p:nvPr/>
        </p:nvSpPr>
        <p:spPr>
          <a:xfrm>
            <a:off x="6831072" y="1238860"/>
            <a:ext cx="1296144" cy="6840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Webseite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 (API Zugriff)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3ABB377C-259C-479D-942B-944AB9DEC235}"/>
              </a:ext>
            </a:extLst>
          </p:cNvPr>
          <p:cNvSpPr txBox="1"/>
          <p:nvPr/>
        </p:nvSpPr>
        <p:spPr>
          <a:xfrm>
            <a:off x="5890589" y="4228514"/>
            <a:ext cx="30395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Vorausgesetzt eine Internetverbindung besteht!</a:t>
            </a:r>
          </a:p>
        </p:txBody>
      </p:sp>
      <p:pic>
        <p:nvPicPr>
          <p:cNvPr id="22" name="Grafik 21" descr="Ein Bild, das Text enthält.&#10;&#10;Automatisch generierte Beschreibung">
            <a:extLst>
              <a:ext uri="{FF2B5EF4-FFF2-40B4-BE49-F238E27FC236}">
                <a16:creationId xmlns:a16="http://schemas.microsoft.com/office/drawing/2014/main" id="{52FC28A8-9F61-48B1-B8E2-6086A6E7E4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Freihand 2">
                <a:extLst>
                  <a:ext uri="{FF2B5EF4-FFF2-40B4-BE49-F238E27FC236}">
                    <a16:creationId xmlns:a16="http://schemas.microsoft.com/office/drawing/2014/main" id="{9F7BE77B-3D31-4165-9616-755F005E0EC6}"/>
                  </a:ext>
                </a:extLst>
              </p14:cNvPr>
              <p14:cNvContentPartPr/>
              <p14:nvPr/>
            </p14:nvContentPartPr>
            <p14:xfrm>
              <a:off x="376920" y="731520"/>
              <a:ext cx="7945920" cy="3401640"/>
            </p14:xfrm>
          </p:contentPart>
        </mc:Choice>
        <mc:Fallback xmlns="">
          <p:pic>
            <p:nvPicPr>
              <p:cNvPr id="3" name="Freihand 2">
                <a:extLst>
                  <a:ext uri="{FF2B5EF4-FFF2-40B4-BE49-F238E27FC236}">
                    <a16:creationId xmlns:a16="http://schemas.microsoft.com/office/drawing/2014/main" id="{9F7BE77B-3D31-4165-9616-755F005E0EC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7560" y="722160"/>
                <a:ext cx="7964640" cy="342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8290345"/>
      </p:ext>
    </p:extLst>
  </p:cSld>
  <p:clrMapOvr>
    <a:masterClrMapping/>
  </p:clrMapOvr>
</p:sld>
</file>

<file path=ppt/theme/theme1.xml><?xml version="1.0" encoding="utf-8"?>
<a:theme xmlns:a="http://schemas.openxmlformats.org/drawingml/2006/main" name="OTH_PPT_16x9">
  <a:themeElements>
    <a:clrScheme name="OTH Regensburg Farben">
      <a:dk1>
        <a:sysClr val="windowText" lastClr="000000"/>
      </a:dk1>
      <a:lt1>
        <a:sysClr val="window" lastClr="FFFFFF"/>
      </a:lt1>
      <a:dk2>
        <a:srgbClr val="FFED00"/>
      </a:dk2>
      <a:lt2>
        <a:srgbClr val="D5D2C2"/>
      </a:lt2>
      <a:accent1>
        <a:srgbClr val="EF7D00"/>
      </a:accent1>
      <a:accent2>
        <a:srgbClr val="C22E0C"/>
      </a:accent2>
      <a:accent3>
        <a:srgbClr val="831F82"/>
      </a:accent3>
      <a:accent4>
        <a:srgbClr val="164194"/>
      </a:accent4>
      <a:accent5>
        <a:srgbClr val="009BAC"/>
      </a:accent5>
      <a:accent6>
        <a:srgbClr val="008C49"/>
      </a:accent6>
      <a:hlink>
        <a:srgbClr val="5F5F5F"/>
      </a:hlink>
      <a:folHlink>
        <a:srgbClr val="5F5F5F"/>
      </a:folHlink>
    </a:clrScheme>
    <a:fontScheme name="OTH Standard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TH_PowerPoint_16x9_Vorschlag_pepig.potx" id="{43620CFC-C386-4CA8-B9E6-5EEE78A9B3C3}" vid="{E10F38B3-65C0-4F3B-89E5-411266422D7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TH Regensburg Farben">
    <a:dk1>
      <a:sysClr val="windowText" lastClr="000000"/>
    </a:dk1>
    <a:lt1>
      <a:sysClr val="window" lastClr="FFFFFF"/>
    </a:lt1>
    <a:dk2>
      <a:srgbClr val="FFED00"/>
    </a:dk2>
    <a:lt2>
      <a:srgbClr val="D5D2C2"/>
    </a:lt2>
    <a:accent1>
      <a:srgbClr val="EF7D00"/>
    </a:accent1>
    <a:accent2>
      <a:srgbClr val="C22E0C"/>
    </a:accent2>
    <a:accent3>
      <a:srgbClr val="831F82"/>
    </a:accent3>
    <a:accent4>
      <a:srgbClr val="164194"/>
    </a:accent4>
    <a:accent5>
      <a:srgbClr val="009BAC"/>
    </a:accent5>
    <a:accent6>
      <a:srgbClr val="008C49"/>
    </a:accent6>
    <a:hlink>
      <a:srgbClr val="5F5F5F"/>
    </a:hlink>
    <a:folHlink>
      <a:srgbClr val="5F5F5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DC6390AE56B35438C65966F635EAD35" ma:contentTypeVersion="0" ma:contentTypeDescription="Ein neues Dokument erstellen." ma:contentTypeScope="" ma:versionID="4f3286d4674dd6d9e62b4ad622de0e4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65AD01-48E5-4010-AD48-B7D7CFBD789F}">
  <ds:schemaRefs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purl.org/dc/elements/1.1/"/>
    <ds:schemaRef ds:uri="http://purl.org/dc/dcmitype/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566FAE7-B46A-4DFD-AC4F-E088CCE661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0CAF0C3-C893-4631-969E-805C1C12F1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OTH_PPT_16x9</Template>
  <TotalTime>0</TotalTime>
  <Words>524</Words>
  <Application>Microsoft Office PowerPoint</Application>
  <PresentationFormat>Bildschirmpräsentation (16:9)</PresentationFormat>
  <Paragraphs>108</Paragraphs>
  <Slides>6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Lucida Sans</vt:lpstr>
      <vt:lpstr>Wingdings</vt:lpstr>
      <vt:lpstr>OTH_PPT_16x9</vt:lpstr>
      <vt:lpstr>Bachelorarbeit Graduierung von Fazialisparesen durch Methoden des Maschinellen Lernens </vt:lpstr>
      <vt:lpstr>Inhaltsverzeichnis</vt:lpstr>
      <vt:lpstr>Input in das System</vt:lpstr>
      <vt:lpstr>Abbild des House Brackmann als Module </vt:lpstr>
      <vt:lpstr>Abbild des House Brackmann als Module </vt:lpstr>
      <vt:lpstr>Anwendung der Software </vt:lpstr>
    </vt:vector>
  </TitlesOfParts>
  <Company>pepig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dsfa</dc:title>
  <dc:creator>pepig Gabriele Thanner</dc:creator>
  <cp:lastModifiedBy>bar35643</cp:lastModifiedBy>
  <cp:revision>55</cp:revision>
  <dcterms:created xsi:type="dcterms:W3CDTF">2016-03-30T09:52:44Z</dcterms:created>
  <dcterms:modified xsi:type="dcterms:W3CDTF">2021-10-25T13:19:47Z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0x0101003DC6390AE56B35438C65966F635EAD35</vt:lpwstr>
  </property>
</Properties>
</file>