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77" r:id="rId8"/>
    <p:sldId id="268" r:id="rId9"/>
    <p:sldId id="273" r:id="rId10"/>
    <p:sldId id="271" r:id="rId11"/>
    <p:sldId id="274" r:id="rId12"/>
    <p:sldId id="275" r:id="rId13"/>
    <p:sldId id="276" r:id="rId14"/>
    <p:sldId id="272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6" autoAdjust="0"/>
    <p:restoredTop sz="77438" autoAdjust="0"/>
  </p:normalViewPr>
  <p:slideViewPr>
    <p:cSldViewPr showGuides="1">
      <p:cViewPr varScale="1">
        <p:scale>
          <a:sx n="116" d="100"/>
          <a:sy n="116" d="100"/>
        </p:scale>
        <p:origin x="84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1:3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7078 0,'0'26'31,"0"1"0,0 12-15,-13 1-1,-1-27-15,14 27 16,-26 13 0,26 13-1,-13-26 1,13 26 0,0-27-1,0 1 1,0 13-1,26 0 1,-26-40-16,13 27 16,1 0-1,-1 12 17,0 15-17,0-1 1,-13-53-1,0 13 1,0 27 0,0-39-1,0 38 1,0-38 0,0-1-1,13 13 1,-13 1-1,0-14 1,0 27 0,0-14-1,0 1 1,0-1 15,0 14-15,0 0-1,27 52 1,-14-39 0,0 13-1,-13-26 1,14 13 0,-14-14-1,13-12 1,-13 13 15,0-1-31,13 14 16,0-26-1,-13-14 1,0 13 15,0-12-15,0-1-1,0 27 1,0-1 0,0 27-1,-13 1 1,0-28 0,13 41-1,0-41 1,0 1-1,0 0 1,13 26 15,0-40-31,-13 27 16,13-13 15,1 26-15,-1-13-1,0-27 1,-13-12 0,13-1-1,-13 13 1,14-13 0,-1 1-1,-13 12 1,13 1-1,14-1 1,-14-13 0,0 14-1,0-14 1,0 13 15,14 1-15,-14-1-1,14 1 1,-14 13 0,0-27-16,-13 0 15,27 13 1,-14-12 0,-13-1-1,13 13 1,0-12-1,14-1 1,-14 13 0,13 14 15,-12 0-15,-1-27-16,0 0 31,0 0-16,14 14 1,-14-1 0,0 1-1,14-14 1,-14 27 0,0-27-1,0 0 1,1 27-1,12-27 1,14 53 0,13-13-1,-14-13 1,14-1 0,-13 1 15,-27-40-16,14 27 1,26 12 0,-1 1-1,-25-27 1,-1 0 0,-12 1-1,-1-1 1,13 13-1,1-12 1,26 12 0,0-13-1,-14 14 1,-12-14 0,-1 0 15,1 14-16,-14-27-15,27 13 16,12 0 0,1 14-1,0-14 1,13 13 0,-13-13-1,-26 1-15,39-1 16,-13 0-1,13 14 1,-26-27 0,-1 13-1,-25-13 1,12 0 0,-13 0-1,93 26 16,-93-26-15,40 14 0,-26-14-1,26 0 1,-27 13 0,14 0-1,52 0 1,-39-13-1,0 0 1,0 0 0,13 0-1,-13 0 1,-26 0 0,26 0-1,39 0 1,-65-13-1,26 0 1,0 0 0,-1-14-1,15 14 1,-41 0 0,14-14-1,-14 27 1,-13-13-1,1 13 1,-1-13 0,0-1-1,14 1 1,-14 13 0,40-26 15,-27 13-16,-13 13 1,1-14 0,25 1-1,-25 0-15,12 13 16,14-13-16,-14 13 16,1-14-1,-1 1 1,1 0-1,-1 0 1,27-1 0,-27 1-1,-12 13 1,-1-13 0,13 0-1,1 0 16,-1-1-15,27-12 0,-40 13-1,14-14 1,-14 14 0,0 13-1,40-26 1,-26-1-1,-1 1 1,1 12 0,-1-12-1,14-27 1,26 0 0,-13 0-1,-14 27 1,14-27 15,-26 26-15,-14 14-16,14-27 15,-1 14 1,0-27 0,1 13-1,-1 1 1,-12 12-1,12-39 1,0 0 0,-12 26-1,12-13 1,1 0 15,-14 27-15,13-1-1,-26 14 17,27-40-17,-14 27-15,0-14 16,14 14 0,-14-1-1,0-12 1,-13-1-1,27-26 1,-14 0 0,0 13-1,0 0 1,-13-13 0,14 13-1,-1-40 16,0 40-15,-13 0 0,26-13-1,-12 0 1,-14 13 0,13 0-1,13-39 1,-12 39-1,-14 39 1,13-39 0,-13 14-1,0 26 1,0-14-16,0-13 16,0-52-1,0 52 1,0-52 15,0 39-15,0-14-1,0 28 1,0-27 0,0-14-1,0 27 1,0-13-1,0-13 1,0-1 0,13 54-1,0 0-15,-13-41 16,27 28 0,-14 12-1,-13-26 1,0 27 15,13-40-15,0 39-1,-13-12 1,0-14 0,14 26-1,-14 1 1,0-1-1,0 14 1,0-27 0,0 27-1</inkml:trace>
  <inkml:trace contextRef="#ctx0" brushRef="#br0" timeOffset="1331.16">8414 7408 0,'13'-26'94,"-13"-1"-78,13 1-16,0-27 15,14 0 1,-14 13 0,0 14-1,1 13 1,12-14-1,-26 14 1,13 0 15,0 0-15,1-14 0,-1 27-16,-13-13 15,13 0 1,0-1-1,1 14 142,-1 14-142,-13 25-15,13-12 16,0-1 0,1 27-1,12 40 1,-13-67-1,0 1 1,-13-1 0,0-13-1,14 14 1,-14-14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2:53.10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4551 6085 0,'0'0'0,"13"0"0,14-13 31,-14 13-31,13-13 32,-13 13-17,1-13 1,-1 13 0,0-14-1,14 14 1,12 0-1,-26-13 1,1 13 0,-1 0-1,0 0 17,14 0-17,-14 0 1,13 0-1,1 0 1,-1 0 0,14 0-1,-27 0 1,14 0 0,-14 0-1,13 0 1,14 0-1,-27 0 1,14 0 0,-14 0-1,0 0 1,14 0 15,12 0-15,-12 0-16,12 0 15,1 0 1,-13 0 0,-14 0-1,0 0 1,0 0 0,27 0-1,-14 0 1,1-13-1,-14 13 1,0 0 0,1 0-1,-1 0 1,26 0 15,-25 0-15,25-13-1,-25 13 1,-1-13 0,0 13-1,14 0 1,-14-14 0,13 14-1,-13-13 1,27 13-1,13 0 1,-13 0 0,-1 0-1,1 0 17,0 0-32,26 0 15,13 27 1,-26-27-1,-13 13 1,-14 0 0,1-13-1,52 0 1,-39 0 0,-27 0-1,14 0 95,-1 0-95,-13 0 1,53 13-1,-39-13 1,-1 0-16,-12 0 16,-1 0-1,53 0 1,0 27 0,0-14-1,-13 13 1,-13-26-1,-14 0 17,-12 0-17,12 0 1,-13 0 0,27 14 15,13-14-16,-40 0 1,14 0-16,-14 13 16,13-13-1,1 13 1,26-13 0,-27 0-1,53 40 1,-52-27-1,-14-13 1,14 13 0,-14-13-1,0 0 1,13 13 0,-12-13 15,25 0-16,-25 0 1,12 14 0,-13-14-1,14 0 1,-1 0 0,-13 0-1,1 0 1,25 13-1,-12-13 1,-14 0 0,0 0-1,14 0 1,-14 0 15,0 0-15,14 0-1,-14 0 1,0 0 0,27 0-1,-27 0 1,0 0 0,14 0-1,-1 13 1,1-13-1,-14 0 1,0 0 0,14 0-1,-14 0 17</inkml:trace>
  <inkml:trace contextRef="#ctx0" brushRef="#br0" timeOffset="1865.73">7871 5966 0,'14'14'78,"-14"12"-78,26 14 31,1-14-15,-14-13 0,-13 1-16,13-1 15,13 0 1,-26 0 15,14-13-15,-14 14-1,13-1 1,-13 0 0,13-13-1,0 13 63,-13 0 141,14-13-203,-1 14 46,0-14-30,0 0-32,0 0 15,-13 13 126,-13 13-110,-13-12-15,13-1-1,-1 13 1,1-12 0,-13 12-1,12-26 1,1 13-1,0 14 1,13-14 0,-13 0-1,0-13 1,13 13 0,-27 1-1,27-1 1,-13-13 15,0 13-15</inkml:trace>
  <inkml:trace contextRef="#ctx0" brushRef="#br1" timeOffset="20376.97">6191 7488 0,'0'13'47,"0"0"-31,13 14 0,-13 12-1,0 1 16,0-14-15,0 14 0,0-27-16,0 1 15,0 25 1,-13-12 0,13-14-1,0 13 1,0 1-1,-13 13 1,13-14 0,0 1-1,0-14 1,0 13 0,-13-13-1,13 1 16,-27-1-15,27 0 0,-26 14-1,26-14 1,-27 0 0,27 0-1,-13-13 1,13 13-1,-26 14 1,12-14 0,1-13-1,13 13 1,-13 1 0,0-1-1,0-13 1,-1 0 15,1 13-15,0 0-1,0-13 1,-1 0 0,1 14-1,0-14 16,-13 0-15,12 13 0,-12-13 15,13 0 0,13 13-15,-14-13-16,1 0 31,0 0-15,0 0 31,13 13-16,-14-13-31,1 0 15,0 0 17,0 13-32,0 1 31,13-1-15,-14-13-1,14 13-15,-26 0 16,13 1-1,13-1 17,0 0-17,-14-13 1,14 13 0,0 1-1,-13 12 1,13-13-1,0 0 1,0 1 0,0-1-1,0 0 1,0 14 0,0-14-1,13 0 1,-13 13-1,0-12 17,14-1-17,12 0 1,-26 0-16,13 1 16,1-1-1,12 13 1,-13-12-1,-13 12 1,13-13 0,14 0-1,-14 1 1,0-1 0,14 0-1,-14 0 1,0-13-1,1 14 17,-1-1-17,0 0 1,27 0 0,-27 1-1,13-1 1,-12-13-1,-1 0 1,0 13 0,0 0-1,14-13 1,-1 13 0,1 1-1,-1-14 1,1 0-1,-1 0 17,40 0-17,-39 0 1,-1 0 0,1 0-1,-14 0 1,26-14-1,-25 1 1,12 13 0,-13 0-1,1-13 1,12 13 15,-13 0-15,1 0 15,-1 0-15,0 0-1,0 0 1,0 0 0,-26 0 140</inkml:trace>
  <inkml:trace contextRef="#ctx0" brushRef="#br1" timeOffset="21986.05">6390 8758 0,'13'0'47,"0"13"-31,0-13-1,-13 13-15,27 0 16,-27 1 0,13-14-1,0 0 1,14 0 15,-14 0-15,-13 13 140,13-13-140,-13 13-1,13-13-15,1 0 16,-1 13 0,0 1-1,0-14 32,-13 13 16,14-13-63,-14 26 140,-14-13-124,-12 27 15,13-40-15,-1 13-1,14 1 1,-13-1 78,13 0 124,0 0-202,0 1 187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4:09.48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4657 6919 0,'13'0'31,"0"0"32,27-13-48,-27-1 1,13 14-16,1-13 16,-1 0-1,1-14 1,-14 14-1,0 0 1,14 13 0,-14 0 31,0-13 31,-13 0-78,27 13 15,-1-14 1,-13 14 0,14 0 15,-14-13-16,0 13-15,1-13 16,-1 13 0,0-13-1,13 13 1,-12-14 15,-1 14-31,13 0 16,-12-13-1,-14 0 1,13 13 0,0 0-1,0 0 1,14 0 0,39 0-1,-40 0 1,1 0-1,13 0 1,-27 13 0,13-13-1,1 13 1,12 1 15,-25-1-31,12-13 16,-13 13-1,0 0 1,14 1 0,-14-1-1,14 13 1,-14-13 0,0-13-1,-13 14 1,13-14-1,1 13 1,-1 0 0,0 0-1,-13 1-15,26 12 32,-12 1-17,-1-14 1,0 0-1,0-13 1,-13 13 0,14-13 15,-14 27-15,0-1-1,0-13 1,0 1-1,0 12 1,-27-13 0,27 1-1,0-1 1,-13 0 0,0 0-1,-1 14 1,1-14-1,0 13 1,13-12-16,-13-1 16,0 13-1,-1 1 1,1-14 0,0 0-1,-14 0 1,-12 14-1,25-14 1,-38 0 0,12 14-1,0-14 1,14-13 15,-1 13-15,14-13-1,0 13 1,-40 1 0,26-1-1,1-13 1,13 0 0,0 0 15,-1 0-31,-12 0 15,13 0 1,-14 0 0,14 0-1,0-13 17,-1 13-17,1 0-15,0 0 31,13-14-15,-26 14 0,26-13-16,-14 13 31,1 0 94,0 0-47,0 0-78,-14 0 16,14-13-1,0 13 1,-1 0 15,1 0 141</inkml:trace>
  <inkml:trace contextRef="#ctx0" brushRef="#br0" timeOffset="706.66">4842 7422 0,'13'0'47,"0"0"-32,1-14 1,-14 1 0,26 0-1,-13 0 1,0-14 0,1 14-1,-1 13 48,0-13-48,0 13-15,-13-14 16</inkml:trace>
  <inkml:trace contextRef="#ctx0" brushRef="#br0" timeOffset="1357.36">4868 7435 0,'14'0'16,"-1"13"15,0 13-15,0 27-1,14-26 1,-14-1 0,0-12-1,0-1-15,1-13 125</inkml:trace>
  <inkml:trace contextRef="#ctx0" brushRef="#br0" timeOffset="2684.31">4366 6853 0,'0'-14'78,"26"1"-62,-26 0-16,27 0 16,-14 0-16,26-27 15,1 0 1,-40 27 0,0 0-1,13 13 1,-13 13 46,0 0-46,-13 0-16,0 1 16,0 52-1,-1-13 1,14 0-1,-13-14-15,13 14 16,0-13 0,0-14-1,0-12 1</inkml:trace>
  <inkml:trace contextRef="#ctx0" brushRef="#br0" timeOffset="5475.66">6694 7078 0,'13'0'32,"0"0"-1,1 0-31,-1-14 15,0 14 1,0-13 15,1 13-31,12 0 16,-13-13 0,14 0-1,-14 13 1,0-14-1,0 1 1,14 13 0,-14 0-1,0 0 1,1-13 0,-1 13-1,0 0 1,0 0-1,40 0 1,-26 0 15,-14-13-15,0 13 0,0 0-1,27 0 1,13-13-1,13-1 1,-13 14 0,-40-13-1,0 13 1,1-13 15,-1 13-15,0 0-1,-13-13-15,13 13 16,14 0 15,-14 0-15,0 0 0,0 0-16,1 0 15,12 13 1,1 0-1,-14 0 1,0 1 0,0-14-1,14 26 1,-1-13 0,-13 0-1,14 14 1,-14-14-1,14-13 17,-14 13-17,0 1 1,-13-1-16,27 0 16,-14-13-1,0 13 16,-13 1-15,0-1 31,0 13-31,0-13-16,0 14 15,0-14 1,0 0-1,0 1 1,-13-1 0,0 0-1,-14 13 17,14-12-17,0 12 1,-1-13-1,1 1 1,-13-1 0,12 0-16,-25 0 31,-14 14-15,0-14-1,0 13 1,13-12-1,27-1 1,0-13 0,0 13-1,-27 0 17,13-13-32,-12 14 15,-1-14 1,0 0-1,27 0 1,-13 0 0,13 0-1,-1 0 1,-12 0 15,13 0-15,-1-14-1,1 14 17,0 0-17,0-13-15,-1 13 32,1 0-17,0 0 1,13-13 15</inkml:trace>
  <inkml:trace contextRef="#ctx0" brushRef="#br0" timeOffset="6126.74">6959 7501 0,'13'0'63,"0"0"-48,0 0 1,0-13-1,1 13 1,-1-14 0,0 14-1,0-13 1,1 0 0,-1 0-1,0 13 1,0-13 78</inkml:trace>
  <inkml:trace contextRef="#ctx0" brushRef="#br0" timeOffset="6725.88">6985 7527 0,'0'14'32,"0"-1"-17,26 0 1,-12 0-1,-1 14 1,0-14 0,0 0-1,1 0 1,-1 1 0</inkml:trace>
  <inkml:trace contextRef="#ctx0" brushRef="#br0" timeOffset="8179.91">6469 6720 0,'27'0'79,"-14"0"-64,0 0 1,0 0-1,0 0 1,-13 14 0,14-14 15,-14 13-31,13 0 16,-13 0-1,0 1 1,0-1-1,0 0 1,-13 13 0,-1-26-1,1 14 1,0-1 0,0 0-1,-14 0 1,14 1-1,13-1 126,13 0-125,1-13-16,-1 13 15,13 1 1,-13-1 0,40 0-1,-39 0 1,12-13-1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5:29.20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5186 9353 0,'26'0'156,"-12"0"-140,-14-13 0,13 0-16,0 13 15,13-14 1,-12 14 15,-1 0-15,0-13-1,0 13 1,1 0 0,-1-13-16,13 0 31,-12 13-15,-1-14-1,13 14 1,-13-13-1,1 0 1,-1 0 0,0 13-16,14-27 47,-14 27-32,0 0 1,-13-13-1,13 0 1,0 13 0,14-13-1,-27-1 1,13 14 0,0 0-1,1-13 1,-1 13-1,0-13 1,0 0 0,14 13-1,-14-14 1,0 14 15,27-26-15,-27 26-1,0 0 64,1 0-64,-1 0 1,0 0-1,0 0 1,1 0-16,-1 0 16,0 0-1,0 0 1,14 0 0,-14 0 15,27 0-16,-1 0 1,-26 0 0,1 0-1,-1 0 1,0 0 0,0 0-1,14 0 1,-14 0-1,14 0 1,-14 0 0,0 0-1,0 0 1,14 0 15,-1 0-15,-13 0-1,1 0 1,-1 0 0,0 0-1,14 0 1,-14 0 0,0 0-1,13 13 1,-12-13-1,12 0 1,-13 13 0,1 1-1,-1-14 1,0 0 15,-13 13 0,13 0-15,1-13 0,-1 13-1,0-13 1,0 14 0,0-14-1,1 13-15,-1-13 16,0 13-1,0-13 1,14 13 0,-14 1 15,0-1-31,1 0 31,-1-13-15,-13 13 31,13 0-32,13 14 1,-12-27 0,-1 13-1,13 0 1,-12 1-1,-1-1 1,0 0 0,0 0-1,0-13 1,1 13-16,-1-13 16,-13 14 15,13-14 0,0 13-15,-13 0-1,14 0 1,-14 1 0,13-1 30,-13 0-30,13 0 0,-13 1-16,0-1 31,13 0-31,-13 0 16,0 0 30,0 1-30,0-1 0,-26 0-1,13 14 1,13-14 0,-14 0-1,1 0 1,-13 1-1,-1-1 1,27 0-16,-26 0 31,13 0-31,-1 1 16,1 12 0,-13-13 15,12 1-16,-12-1 1,13-13 0,-14 13-1,1-13 1,13 0 0,-40 0-1,-13 0 1,26 0-1,0 0 1,-13 13 15,14 0-31,25-13 16,-25 0 0,12 0 15,-13 14-16,1-14 1,12 13 0,1-13-1,-1 0 1,1 0 0,-1 0-1,14 0 1,-13 0-1,13 0 1,-1 0 0,-12 0-1,13 0 1,-14 0 15,14 0-15,-13-13-1,12 13 1,-25-14 0,12 1-1,1 13 1,12 0 0,-12 0-1,13 0 1,0 0-1,-1 0 64,1-13-64,0 0 1,0 13-1,13-13 1,-14-1 0,1 14-1,0-13 1,0 13 0,-1-13-1,1 13 1,13-13 15,0-1 16,-13 14-31,13-13 15,-13 13-31,0 0 47,-1-13-47,14 0 125,0 0-125,0-1 31,0 1 281,0 0-218,0 0 250,0-1-172,0 1-94,0 0 16,0 0-63,0-1-31,14 14 16,-14-13-1,13 13 1,0 0 31,-13-13-47,13 13 15,0 0 1,-13-13-16,14 0 16,-1 13 15,0 0-16,0 0 17,1 0-17,-14-14 1,13 14-16,13 0 16,-12 0-1,-1 0 1,0 0-1,13 0 1,-12 0 0,-1 0 15,0 0-15,0 0-1,1 0 1,-1 0-1,0 0 1,0 14 15,1-14-15,12 0 0,-13 0-1,27 0 1,0 0-1,-1 0 1,-12 13 0,-14-13-1,0 0 1,0 0 46,1 0-46,-1 0-16,0 0 16,14 0-1,-14-13 1,0 13 0,0 0-1,0 0 1,1 0-1,-1 0 1,0 0 0,0 0-1,1 0 1,-1 0 125,-13 13-141,26-13 15,-12 13 1,-1-13-1,0 0 1,0 13 0,0-13-1,1 0 1,-1 0 0</inkml:trace>
  <inkml:trace contextRef="#ctx0" brushRef="#br0" timeOffset="2727">6350 9499 0,'-13'-14'125,"0"14"-109,-1 0 0,1-13-1,0 0 110,0 13-109,13-13 0,13 13 140,0 13-141,-13 0-15,13-13 16,1 13-16,-1 1 16,0-14 15,-13 13-15,0 0 15,13-13 94,0 13-110,1-13 1,-14 13 31,13-13-31,-13 14-1,13-1 1,0-13-1,-26 13 48,0-13-47,0 13-16,-1 1 15,-25 12 1,26-26-16,-1 13 15,1-13 95,26 0-1,14 0-93,-27-13-1,26 13-15,-13-13 16,1 0 0,-14-14-1,13 14 17,0 0-17,0 13 1,-13-14 15,0 1-15,0 0-1,0 0 1,0 0 15,-13-1-31,0 14 16,13-13-1,-13 13 17,13-13-32,-14 13 15,1 0 17,0-13-17,0 13-15,13-14 16,-13 14-1,-1-13 1,1 13 0,13-13 31,-13 13-32,13-13 1,-13 13 249,-1 0-233,1-14 46,0 14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2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2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1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3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4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92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3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v.1.0.0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Stirn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904521" y="2665813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211960" y="2571750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596221" y="449612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x_rot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19177" y="4514633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x_rot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88112" y="2629953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19681" y="20676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638228" y="2506842"/>
            <a:ext cx="1039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y_grün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618834" y="1944583"/>
            <a:ext cx="1977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y_grün</a:t>
            </a:r>
            <a:r>
              <a:rPr lang="de-DE" sz="1000" dirty="0"/>
              <a:t>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147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144" y="90994"/>
            <a:ext cx="7704856" cy="324000"/>
          </a:xfrm>
        </p:spPr>
        <p:txBody>
          <a:bodyPr/>
          <a:lstStyle/>
          <a:p>
            <a:r>
              <a:rPr lang="de-DE" dirty="0"/>
              <a:t>Validierung des Frameworks &amp; deren Probleme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AF96E0E-4B1B-413C-873A-CB6CBCA35894}"/>
              </a:ext>
            </a:extLst>
          </p:cNvPr>
          <p:cNvSpPr txBox="1"/>
          <p:nvPr/>
        </p:nvSpPr>
        <p:spPr>
          <a:xfrm>
            <a:off x="395536" y="2643758"/>
            <a:ext cx="504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Auflösung der Bilder (gelöst durch </a:t>
            </a:r>
            <a:r>
              <a:rPr lang="de-DE" dirty="0" err="1"/>
              <a:t>resize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Proportionen des Gesichtes stimmen 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Rotation der Bilder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21E13-ACBB-4677-B1FB-0A5BB43F49D4}"/>
              </a:ext>
            </a:extLst>
          </p:cNvPr>
          <p:cNvSpPr txBox="1"/>
          <p:nvPr/>
        </p:nvSpPr>
        <p:spPr>
          <a:xfrm>
            <a:off x="395536" y="815121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Validierung: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ungefähr 80% - 90% passen die generierten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manchen Bildern sind die Punkte falsch/mit Offset gesetzt (vermutlich anhand der Drehung)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wenigen werden die Punkte falsch generiert</a:t>
            </a:r>
          </a:p>
        </p:txBody>
      </p:sp>
    </p:spTree>
    <p:extLst>
      <p:ext uri="{BB962C8B-B14F-4D97-AF65-F5344CB8AC3E}">
        <p14:creationId xmlns:p14="http://schemas.microsoft.com/office/powerpoint/2010/main" val="92792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Infos/Workflow zum Projekt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Abspeichern und Aufrufen der Bilder in einer Struktur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Platzierung der Punkte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Zerteilung der Bilder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Validierung des Frameworks &amp; deren Probleme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Infos/Workflow zum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411133" y="893519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Pylint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4499992" y="893519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2E53AEF-4082-4281-A769-11A9C26C0E4C}"/>
              </a:ext>
            </a:extLst>
          </p:cNvPr>
          <p:cNvSpPr txBox="1"/>
          <p:nvPr/>
        </p:nvSpPr>
        <p:spPr>
          <a:xfrm>
            <a:off x="5580112" y="90263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Pytest</a:t>
            </a:r>
            <a:r>
              <a:rPr lang="de-DE" dirty="0"/>
              <a:t> (Unittest) &amp; </a:t>
            </a:r>
            <a:r>
              <a:rPr lang="de-DE" dirty="0" err="1"/>
              <a:t>Docstring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3F03E6-0690-4958-A726-C73F8743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82" y="1219681"/>
            <a:ext cx="4226294" cy="137306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A97C28B-6659-4FA5-998E-0A8CDB032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2" y="2693718"/>
            <a:ext cx="4375598" cy="17502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122FCCC-8BA8-4758-82C0-C285AE9FB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776"/>
          <a:stretch/>
        </p:blipFill>
        <p:spPr>
          <a:xfrm>
            <a:off x="4817966" y="1233144"/>
            <a:ext cx="4079160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573" y="104775"/>
            <a:ext cx="6732227" cy="324000"/>
          </a:xfrm>
        </p:spPr>
        <p:txBody>
          <a:bodyPr/>
          <a:lstStyle/>
          <a:p>
            <a:r>
              <a:rPr lang="de-DE" sz="1800" dirty="0"/>
              <a:t>Abspeichern und Aufrufen der Bilder in einer Struktur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99FFE8F-54AF-4CC0-9FED-67B3F073FCCF}"/>
              </a:ext>
            </a:extLst>
          </p:cNvPr>
          <p:cNvSpPr/>
          <p:nvPr/>
        </p:nvSpPr>
        <p:spPr>
          <a:xfrm>
            <a:off x="4896036" y="3520405"/>
            <a:ext cx="221150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Struktur_Template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"symmetry":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"eye":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"mouth":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"forehead":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4F28DC-3430-4716-A04E-93269BDE34B7}"/>
              </a:ext>
            </a:extLst>
          </p:cNvPr>
          <p:cNvSpPr/>
          <p:nvPr/>
        </p:nvSpPr>
        <p:spPr>
          <a:xfrm>
            <a:off x="948350" y="835245"/>
            <a:ext cx="3167046" cy="23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Struktur_Images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Tensor(</a:t>
            </a:r>
            <a:r>
              <a:rPr lang="en-US" sz="1000" dirty="0" err="1">
                <a:solidFill>
                  <a:schemeClr val="tx1"/>
                </a:solidFill>
              </a:rPr>
              <a:t>im_symmetry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Tensor(</a:t>
            </a:r>
            <a:r>
              <a:rPr lang="en-US" sz="1000" dirty="0" err="1">
                <a:solidFill>
                  <a:schemeClr val="tx1"/>
                </a:solidFill>
              </a:rPr>
              <a:t>im_eye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Tensor(</a:t>
            </a:r>
            <a:r>
              <a:rPr lang="en-US" sz="1000" dirty="0" err="1">
                <a:solidFill>
                  <a:schemeClr val="tx1"/>
                </a:solidFill>
              </a:rPr>
              <a:t>im_mouth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 = Tensor(</a:t>
            </a:r>
            <a:r>
              <a:rPr lang="en-US" sz="1000" dirty="0" err="1">
                <a:solidFill>
                  <a:schemeClr val="tx1"/>
                </a:solidFill>
              </a:rPr>
              <a:t>im_forehead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Struktur_Labels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st_abels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</a:t>
            </a:r>
            <a:r>
              <a:rPr lang="en-US" sz="1000" dirty="0" err="1">
                <a:solidFill>
                  <a:schemeClr val="tx1"/>
                </a:solidFill>
              </a:rPr>
              <a:t>label_symmetry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</a:t>
            </a:r>
            <a:r>
              <a:rPr lang="en-US" sz="1000" dirty="0" err="1">
                <a:solidFill>
                  <a:schemeClr val="tx1"/>
                </a:solidFill>
              </a:rPr>
              <a:t>label_eye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</a:t>
            </a:r>
            <a:r>
              <a:rPr lang="en-US" sz="1000" dirty="0" err="1">
                <a:solidFill>
                  <a:schemeClr val="tx1"/>
                </a:solidFill>
              </a:rPr>
              <a:t>label_mouth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“forehead“]= </a:t>
            </a:r>
            <a:r>
              <a:rPr lang="en-US" sz="1000" dirty="0" err="1">
                <a:solidFill>
                  <a:schemeClr val="tx1"/>
                </a:solidFill>
              </a:rPr>
              <a:t>label_forehead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F1284BE-F18A-46DC-A7CC-0CB8BE1335B9}"/>
              </a:ext>
            </a:extLst>
          </p:cNvPr>
          <p:cNvCxnSpPr>
            <a:cxnSpLocks/>
          </p:cNvCxnSpPr>
          <p:nvPr/>
        </p:nvCxnSpPr>
        <p:spPr>
          <a:xfrm>
            <a:off x="8176900" y="1419622"/>
            <a:ext cx="816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4D040A0-3551-4ABE-AED5-91DCD9E0B218}"/>
              </a:ext>
            </a:extLst>
          </p:cNvPr>
          <p:cNvSpPr txBox="1"/>
          <p:nvPr/>
        </p:nvSpPr>
        <p:spPr>
          <a:xfrm>
            <a:off x="6270334" y="264539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Kopie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3106F42-C231-4F4C-9DB2-A1AD234DE938}"/>
              </a:ext>
            </a:extLst>
          </p:cNvPr>
          <p:cNvCxnSpPr>
            <a:cxnSpLocks/>
          </p:cNvCxnSpPr>
          <p:nvPr/>
        </p:nvCxnSpPr>
        <p:spPr>
          <a:xfrm>
            <a:off x="179512" y="1383279"/>
            <a:ext cx="52838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6900BED-AE22-472D-A436-6F9250A2E3AF}"/>
              </a:ext>
            </a:extLst>
          </p:cNvPr>
          <p:cNvSpPr txBox="1"/>
          <p:nvPr/>
        </p:nvSpPr>
        <p:spPr>
          <a:xfrm>
            <a:off x="-23932" y="1021358"/>
            <a:ext cx="82969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B9955CB-9317-4AC4-AEED-61E892FD6CD9}"/>
              </a:ext>
            </a:extLst>
          </p:cNvPr>
          <p:cNvSpPr/>
          <p:nvPr/>
        </p:nvSpPr>
        <p:spPr>
          <a:xfrm>
            <a:off x="5508104" y="981698"/>
            <a:ext cx="2637512" cy="144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Struktur_Return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</a:t>
            </a:r>
            <a:r>
              <a:rPr lang="en-US" sz="1000" dirty="0" err="1">
                <a:solidFill>
                  <a:schemeClr val="tx1"/>
                </a:solidFill>
              </a:rPr>
              <a:t>res_symm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</a:t>
            </a:r>
            <a:r>
              <a:rPr lang="en-US" sz="1000" dirty="0" err="1">
                <a:solidFill>
                  <a:schemeClr val="tx1"/>
                </a:solidFill>
              </a:rPr>
              <a:t>res_eye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</a:t>
            </a:r>
            <a:r>
              <a:rPr lang="en-US" sz="1000" dirty="0" err="1">
                <a:solidFill>
                  <a:schemeClr val="tx1"/>
                </a:solidFill>
              </a:rPr>
              <a:t>res_mouth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 = </a:t>
            </a:r>
            <a:r>
              <a:rPr lang="en-US" sz="1000" dirty="0" err="1">
                <a:solidFill>
                  <a:schemeClr val="tx1"/>
                </a:solidFill>
              </a:rPr>
              <a:t>res_forehad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23B9C92-1140-4986-9230-5DCDE47D2EBD}"/>
              </a:ext>
            </a:extLst>
          </p:cNvPr>
          <p:cNvCxnSpPr>
            <a:cxnSpLocks/>
          </p:cNvCxnSpPr>
          <p:nvPr/>
        </p:nvCxnSpPr>
        <p:spPr>
          <a:xfrm>
            <a:off x="4115396" y="1419622"/>
            <a:ext cx="11046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07245A8-7612-40CD-9CA7-7EE982E112A8}"/>
              </a:ext>
            </a:extLst>
          </p:cNvPr>
          <p:cNvSpPr txBox="1"/>
          <p:nvPr/>
        </p:nvSpPr>
        <p:spPr>
          <a:xfrm>
            <a:off x="8436108" y="10755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Return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F779EE4-9FCB-49F8-A160-26AD2578A532}"/>
              </a:ext>
            </a:extLst>
          </p:cNvPr>
          <p:cNvCxnSpPr>
            <a:cxnSpLocks/>
          </p:cNvCxnSpPr>
          <p:nvPr/>
        </p:nvCxnSpPr>
        <p:spPr>
          <a:xfrm flipH="1" flipV="1">
            <a:off x="3368042" y="3159643"/>
            <a:ext cx="1496523" cy="10885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E114590-8F95-4505-A896-3BEC739AC2A9}"/>
              </a:ext>
            </a:extLst>
          </p:cNvPr>
          <p:cNvCxnSpPr>
            <a:cxnSpLocks/>
          </p:cNvCxnSpPr>
          <p:nvPr/>
        </p:nvCxnSpPr>
        <p:spPr>
          <a:xfrm flipV="1">
            <a:off x="6300192" y="2427734"/>
            <a:ext cx="0" cy="11300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909D7765-D5EB-4727-B1E1-54323A3C7D46}"/>
              </a:ext>
            </a:extLst>
          </p:cNvPr>
          <p:cNvSpPr txBox="1"/>
          <p:nvPr/>
        </p:nvSpPr>
        <p:spPr>
          <a:xfrm>
            <a:off x="3838702" y="32421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Kopie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33CC8E-EEFE-4E19-8389-A41B9F263F6C}"/>
              </a:ext>
            </a:extLst>
          </p:cNvPr>
          <p:cNvSpPr/>
          <p:nvPr/>
        </p:nvSpPr>
        <p:spPr>
          <a:xfrm>
            <a:off x="707894" y="671845"/>
            <a:ext cx="3864106" cy="3756553"/>
          </a:xfrm>
          <a:prstGeom prst="rect">
            <a:avLst/>
          </a:prstGeom>
          <a:noFill/>
          <a:ln w="508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err="1">
                <a:solidFill>
                  <a:srgbClr val="92D050"/>
                </a:solidFill>
              </a:rPr>
              <a:t>Dataloader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F43E934-E955-49CC-B51B-E0BC8BBF1C4E}"/>
              </a:ext>
            </a:extLst>
          </p:cNvPr>
          <p:cNvSpPr/>
          <p:nvPr/>
        </p:nvSpPr>
        <p:spPr>
          <a:xfrm>
            <a:off x="5255940" y="702126"/>
            <a:ext cx="3180167" cy="2297283"/>
          </a:xfrm>
          <a:prstGeom prst="rect">
            <a:avLst/>
          </a:prstGeom>
          <a:noFill/>
          <a:ln w="508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>
                <a:solidFill>
                  <a:srgbClr val="00B0F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9196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18-27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28-36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37-48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FF"/>
                </a:highlight>
              </a:rPr>
              <a:t>49-68    Pink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F6276F-91F8-4B2C-B7B4-7DF3FC38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4" y="863303"/>
            <a:ext cx="3726992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CE7C1AD8-41D8-45E5-97F7-D6AD4C9F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7" y="870251"/>
            <a:ext cx="3726992" cy="3633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14:cNvPr>
              <p14:cNvContentPartPr/>
              <p14:nvPr/>
            </p14:nvContentPartPr>
            <p14:xfrm>
              <a:off x="1176480" y="2523960"/>
              <a:ext cx="1976760" cy="15958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7120" y="2514600"/>
                <a:ext cx="19954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14:cNvPr>
              <p14:cNvContentPartPr/>
              <p14:nvPr/>
            </p14:nvContentPartPr>
            <p14:xfrm>
              <a:off x="1638360" y="2143080"/>
              <a:ext cx="1281240" cy="11102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133720"/>
                <a:ext cx="12999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14:cNvPr>
              <p14:cNvContentPartPr/>
              <p14:nvPr/>
            </p14:nvContentPartPr>
            <p14:xfrm>
              <a:off x="1571760" y="2405160"/>
              <a:ext cx="1233720" cy="35280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2400" y="2395800"/>
                <a:ext cx="125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14:cNvPr>
              <p14:cNvContentPartPr/>
              <p14:nvPr/>
            </p14:nvContentPartPr>
            <p14:xfrm>
              <a:off x="1866960" y="3262320"/>
              <a:ext cx="633600" cy="2908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7600" y="3252960"/>
                <a:ext cx="65232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18-27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28-36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37-48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FF"/>
                </a:highlight>
              </a:rPr>
              <a:t>49-68    Pink</a:t>
            </a:r>
          </a:p>
        </p:txBody>
      </p:sp>
    </p:spTree>
    <p:extLst>
      <p:ext uri="{BB962C8B-B14F-4D97-AF65-F5344CB8AC3E}">
        <p14:creationId xmlns:p14="http://schemas.microsoft.com/office/powerpoint/2010/main" val="17541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Symmetrie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904521" y="2571750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250499" y="2478796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593171" y="44439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min(x)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84481" y="446486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(x)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03624" y="38678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03624" y="213970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49239" y="37447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(y)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488666" y="2044123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9207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Auge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3203848" y="2592655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092423" y="2541265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904521" y="44648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x_gelb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84480" y="4464863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x_gelb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44759" y="285978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048259" y="2630726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645010" y="266581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y_gelb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560682" y="2448639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y_gelb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26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27.10.2021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Mund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3347864" y="3219821"/>
            <a:ext cx="0" cy="12450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3863556" y="3147814"/>
            <a:ext cx="0" cy="144016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904521" y="44648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x_pink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840625" y="4487840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x_pink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44759" y="3496398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44759" y="327146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16009" y="33653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y_pink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516009" y="3127067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y_pink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1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659</Words>
  <Application>Microsoft Office PowerPoint</Application>
  <PresentationFormat>Bildschirmpräsentation (16:9)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Infos/Workflow zum Projekt</vt:lpstr>
      <vt:lpstr>Abspeichern und Aufrufen der Bilder in einer Struktur</vt:lpstr>
      <vt:lpstr>Frameworks face-alignment </vt:lpstr>
      <vt:lpstr>Frameworks face-alignment </vt:lpstr>
      <vt:lpstr>Frameworks face-alignment </vt:lpstr>
      <vt:lpstr>Frameworks face-alignment </vt:lpstr>
      <vt:lpstr>Frameworks face-alignment </vt:lpstr>
      <vt:lpstr>Frameworks face-alignment </vt:lpstr>
      <vt:lpstr>Validierung des Frameworks &amp; deren Probleme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67</cp:revision>
  <dcterms:created xsi:type="dcterms:W3CDTF">2016-03-30T09:52:44Z</dcterms:created>
  <dcterms:modified xsi:type="dcterms:W3CDTF">2021-10-27T16:01:37Z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