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8D6A6-2BCA-4259-AA05-A39C07EB5F8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98EC82-929C-4158-B771-AF96BFEBC329}">
      <dgm:prSet/>
      <dgm:spPr/>
      <dgm:t>
        <a:bodyPr/>
        <a:lstStyle/>
        <a:p>
          <a:r>
            <a:rPr lang="en-US" dirty="0"/>
            <a:t>Leadership may not want change</a:t>
          </a:r>
        </a:p>
      </dgm:t>
    </dgm:pt>
    <dgm:pt modelId="{1A8E9750-4948-4E9F-8C38-5D0431B64630}" type="parTrans" cxnId="{9972E1D1-3FDF-4A9F-856D-9032A41FD454}">
      <dgm:prSet/>
      <dgm:spPr/>
      <dgm:t>
        <a:bodyPr/>
        <a:lstStyle/>
        <a:p>
          <a:endParaRPr lang="en-US"/>
        </a:p>
      </dgm:t>
    </dgm:pt>
    <dgm:pt modelId="{7B81C912-1021-44AF-8237-AEC8092AFD61}" type="sibTrans" cxnId="{9972E1D1-3FDF-4A9F-856D-9032A41FD454}">
      <dgm:prSet/>
      <dgm:spPr/>
      <dgm:t>
        <a:bodyPr/>
        <a:lstStyle/>
        <a:p>
          <a:endParaRPr lang="en-US"/>
        </a:p>
      </dgm:t>
    </dgm:pt>
    <dgm:pt modelId="{B88400CE-3942-4D05-825A-0FEEC372A58B}">
      <dgm:prSet/>
      <dgm:spPr/>
      <dgm:t>
        <a:bodyPr/>
        <a:lstStyle/>
        <a:p>
          <a:r>
            <a:rPr lang="en-US" dirty="0"/>
            <a:t>People fear getting in trouble</a:t>
          </a:r>
        </a:p>
      </dgm:t>
    </dgm:pt>
    <dgm:pt modelId="{6F144D20-08F1-4A0B-9D64-919D3DDB2156}" type="parTrans" cxnId="{01DB2B47-B669-4CAE-811D-9F835096D31F}">
      <dgm:prSet/>
      <dgm:spPr/>
      <dgm:t>
        <a:bodyPr/>
        <a:lstStyle/>
        <a:p>
          <a:endParaRPr lang="en-US"/>
        </a:p>
      </dgm:t>
    </dgm:pt>
    <dgm:pt modelId="{FC61B022-3D69-416D-AECD-FBEE64F00993}" type="sibTrans" cxnId="{01DB2B47-B669-4CAE-811D-9F835096D31F}">
      <dgm:prSet/>
      <dgm:spPr/>
      <dgm:t>
        <a:bodyPr/>
        <a:lstStyle/>
        <a:p>
          <a:endParaRPr lang="en-US"/>
        </a:p>
      </dgm:t>
    </dgm:pt>
    <dgm:pt modelId="{60605F4B-75BF-476F-B09A-865E26A87A0E}">
      <dgm:prSet/>
      <dgm:spPr/>
      <dgm:t>
        <a:bodyPr/>
        <a:lstStyle/>
        <a:p>
          <a:r>
            <a:rPr lang="en-US" dirty="0"/>
            <a:t>Some think it’s too expensive</a:t>
          </a:r>
        </a:p>
      </dgm:t>
    </dgm:pt>
    <dgm:pt modelId="{8ABF7FBC-6B40-46BE-8FBC-935630637DDF}" type="parTrans" cxnId="{18B9065D-4FCB-4B8F-B904-635D1453BCCA}">
      <dgm:prSet/>
      <dgm:spPr/>
      <dgm:t>
        <a:bodyPr/>
        <a:lstStyle/>
        <a:p>
          <a:endParaRPr lang="en-US"/>
        </a:p>
      </dgm:t>
    </dgm:pt>
    <dgm:pt modelId="{2CDB0F0A-AB7D-42A5-8347-1AA6FA9C7881}" type="sibTrans" cxnId="{18B9065D-4FCB-4B8F-B904-635D1453BCCA}">
      <dgm:prSet/>
      <dgm:spPr/>
      <dgm:t>
        <a:bodyPr/>
        <a:lstStyle/>
        <a:p>
          <a:endParaRPr lang="en-US"/>
        </a:p>
      </dgm:t>
    </dgm:pt>
    <dgm:pt modelId="{5452A445-5AAC-41AC-B47A-153161E48CE4}" type="pres">
      <dgm:prSet presAssocID="{B6B8D6A6-2BCA-4259-AA05-A39C07EB5F85}" presName="linear" presStyleCnt="0">
        <dgm:presLayoutVars>
          <dgm:animLvl val="lvl"/>
          <dgm:resizeHandles val="exact"/>
        </dgm:presLayoutVars>
      </dgm:prSet>
      <dgm:spPr/>
    </dgm:pt>
    <dgm:pt modelId="{69948779-561F-4637-A8E2-7DDD6EE4AF59}" type="pres">
      <dgm:prSet presAssocID="{2398EC82-929C-4158-B771-AF96BFEBC3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9972C8-D372-4800-A7DB-DA93A67F935F}" type="pres">
      <dgm:prSet presAssocID="{7B81C912-1021-44AF-8237-AEC8092AFD61}" presName="spacer" presStyleCnt="0"/>
      <dgm:spPr/>
    </dgm:pt>
    <dgm:pt modelId="{90F0373E-A89D-4878-8156-8572132A1855}" type="pres">
      <dgm:prSet presAssocID="{B88400CE-3942-4D05-825A-0FEEC372A5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187960-1540-4D7C-8D20-BBC6BF971C6A}" type="pres">
      <dgm:prSet presAssocID="{FC61B022-3D69-416D-AECD-FBEE64F00993}" presName="spacer" presStyleCnt="0"/>
      <dgm:spPr/>
    </dgm:pt>
    <dgm:pt modelId="{2FE351A9-DA06-4C25-896C-6700E38643D4}" type="pres">
      <dgm:prSet presAssocID="{60605F4B-75BF-476F-B09A-865E26A87A0E}" presName="parentText" presStyleLbl="node1" presStyleIdx="2" presStyleCnt="3" custLinFactNeighborX="-9053" custLinFactNeighborY="-7601">
        <dgm:presLayoutVars>
          <dgm:chMax val="0"/>
          <dgm:bulletEnabled val="1"/>
        </dgm:presLayoutVars>
      </dgm:prSet>
      <dgm:spPr/>
    </dgm:pt>
  </dgm:ptLst>
  <dgm:cxnLst>
    <dgm:cxn modelId="{84AB6E38-D163-452B-B6BE-19FF8C81FD6C}" type="presOf" srcId="{2398EC82-929C-4158-B771-AF96BFEBC329}" destId="{69948779-561F-4637-A8E2-7DDD6EE4AF59}" srcOrd="0" destOrd="0" presId="urn:microsoft.com/office/officeart/2005/8/layout/vList2"/>
    <dgm:cxn modelId="{18B9065D-4FCB-4B8F-B904-635D1453BCCA}" srcId="{B6B8D6A6-2BCA-4259-AA05-A39C07EB5F85}" destId="{60605F4B-75BF-476F-B09A-865E26A87A0E}" srcOrd="2" destOrd="0" parTransId="{8ABF7FBC-6B40-46BE-8FBC-935630637DDF}" sibTransId="{2CDB0F0A-AB7D-42A5-8347-1AA6FA9C7881}"/>
    <dgm:cxn modelId="{01DB2B47-B669-4CAE-811D-9F835096D31F}" srcId="{B6B8D6A6-2BCA-4259-AA05-A39C07EB5F85}" destId="{B88400CE-3942-4D05-825A-0FEEC372A58B}" srcOrd="1" destOrd="0" parTransId="{6F144D20-08F1-4A0B-9D64-919D3DDB2156}" sibTransId="{FC61B022-3D69-416D-AECD-FBEE64F00993}"/>
    <dgm:cxn modelId="{BEBD4B4D-DE2A-4B4A-A9AB-6E505E0F8171}" type="presOf" srcId="{60605F4B-75BF-476F-B09A-865E26A87A0E}" destId="{2FE351A9-DA06-4C25-896C-6700E38643D4}" srcOrd="0" destOrd="0" presId="urn:microsoft.com/office/officeart/2005/8/layout/vList2"/>
    <dgm:cxn modelId="{294A0FCD-9534-48E5-AE69-1096C904E09A}" type="presOf" srcId="{B88400CE-3942-4D05-825A-0FEEC372A58B}" destId="{90F0373E-A89D-4878-8156-8572132A1855}" srcOrd="0" destOrd="0" presId="urn:microsoft.com/office/officeart/2005/8/layout/vList2"/>
    <dgm:cxn modelId="{9972E1D1-3FDF-4A9F-856D-9032A41FD454}" srcId="{B6B8D6A6-2BCA-4259-AA05-A39C07EB5F85}" destId="{2398EC82-929C-4158-B771-AF96BFEBC329}" srcOrd="0" destOrd="0" parTransId="{1A8E9750-4948-4E9F-8C38-5D0431B64630}" sibTransId="{7B81C912-1021-44AF-8237-AEC8092AFD61}"/>
    <dgm:cxn modelId="{E32DB1F6-1510-4E87-AC7C-6C8DCDC2FFB6}" type="presOf" srcId="{B6B8D6A6-2BCA-4259-AA05-A39C07EB5F85}" destId="{5452A445-5AAC-41AC-B47A-153161E48CE4}" srcOrd="0" destOrd="0" presId="urn:microsoft.com/office/officeart/2005/8/layout/vList2"/>
    <dgm:cxn modelId="{182B7C8E-82D0-4CB0-817A-B6065487248A}" type="presParOf" srcId="{5452A445-5AAC-41AC-B47A-153161E48CE4}" destId="{69948779-561F-4637-A8E2-7DDD6EE4AF59}" srcOrd="0" destOrd="0" presId="urn:microsoft.com/office/officeart/2005/8/layout/vList2"/>
    <dgm:cxn modelId="{68A36837-AC7E-409C-AB8B-0C5F9F502A83}" type="presParOf" srcId="{5452A445-5AAC-41AC-B47A-153161E48CE4}" destId="{6E9972C8-D372-4800-A7DB-DA93A67F935F}" srcOrd="1" destOrd="0" presId="urn:microsoft.com/office/officeart/2005/8/layout/vList2"/>
    <dgm:cxn modelId="{8AC8C29E-135A-41FE-A8F0-098BCACC2599}" type="presParOf" srcId="{5452A445-5AAC-41AC-B47A-153161E48CE4}" destId="{90F0373E-A89D-4878-8156-8572132A1855}" srcOrd="2" destOrd="0" presId="urn:microsoft.com/office/officeart/2005/8/layout/vList2"/>
    <dgm:cxn modelId="{E0BF36FF-E80A-4A4E-B279-37AE738DA14C}" type="presParOf" srcId="{5452A445-5AAC-41AC-B47A-153161E48CE4}" destId="{24187960-1540-4D7C-8D20-BBC6BF971C6A}" srcOrd="3" destOrd="0" presId="urn:microsoft.com/office/officeart/2005/8/layout/vList2"/>
    <dgm:cxn modelId="{B1357580-3C71-4717-9E6F-EF1EC89269ED}" type="presParOf" srcId="{5452A445-5AAC-41AC-B47A-153161E48CE4}" destId="{2FE351A9-DA06-4C25-896C-6700E38643D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707BD9-17A6-41A0-93D7-389EAFAABBC0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A0A4E1F-198C-426E-81DB-45BA63549497}">
      <dgm:prSet/>
      <dgm:spPr/>
      <dgm:t>
        <a:bodyPr/>
        <a:lstStyle/>
        <a:p>
          <a:r>
            <a:rPr lang="en-US" dirty="0"/>
            <a:t>- Employees may fear admitting to mistakes</a:t>
          </a:r>
        </a:p>
      </dgm:t>
    </dgm:pt>
    <dgm:pt modelId="{C2F1F6F0-F454-4C3F-B24E-DBDF0F3EF09D}" type="parTrans" cxnId="{1AA8EA55-D32A-49C5-A533-09A8F54871E1}">
      <dgm:prSet/>
      <dgm:spPr/>
      <dgm:t>
        <a:bodyPr/>
        <a:lstStyle/>
        <a:p>
          <a:endParaRPr lang="en-US"/>
        </a:p>
      </dgm:t>
    </dgm:pt>
    <dgm:pt modelId="{A8121E53-CF92-4B02-9FC8-53C4D7012F52}" type="sibTrans" cxnId="{1AA8EA55-D32A-49C5-A533-09A8F54871E1}">
      <dgm:prSet/>
      <dgm:spPr/>
      <dgm:t>
        <a:bodyPr/>
        <a:lstStyle/>
        <a:p>
          <a:endParaRPr lang="en-US"/>
        </a:p>
      </dgm:t>
    </dgm:pt>
    <dgm:pt modelId="{A7CFE117-D382-47EC-87DB-D4343A3AE10E}">
      <dgm:prSet/>
      <dgm:spPr/>
      <dgm:t>
        <a:bodyPr/>
        <a:lstStyle/>
        <a:p>
          <a:r>
            <a:rPr lang="en-US" dirty="0"/>
            <a:t>- Employees worry about punishment</a:t>
          </a:r>
        </a:p>
      </dgm:t>
    </dgm:pt>
    <dgm:pt modelId="{A8D1862A-CEED-4979-AC9E-D4FBD6CC1A7F}" type="parTrans" cxnId="{E67F6BBE-5428-44F8-8516-9F1799CB93C5}">
      <dgm:prSet/>
      <dgm:spPr/>
      <dgm:t>
        <a:bodyPr/>
        <a:lstStyle/>
        <a:p>
          <a:endParaRPr lang="en-US"/>
        </a:p>
      </dgm:t>
    </dgm:pt>
    <dgm:pt modelId="{DE234583-F684-4C11-BE3F-D3DE85A458A8}" type="sibTrans" cxnId="{E67F6BBE-5428-44F8-8516-9F1799CB93C5}">
      <dgm:prSet/>
      <dgm:spPr/>
      <dgm:t>
        <a:bodyPr/>
        <a:lstStyle/>
        <a:p>
          <a:endParaRPr lang="en-US"/>
        </a:p>
      </dgm:t>
    </dgm:pt>
    <dgm:pt modelId="{C347F260-B634-4F42-8565-5D0D2BD3AE75}">
      <dgm:prSet/>
      <dgm:spPr/>
      <dgm:t>
        <a:bodyPr/>
        <a:lstStyle/>
        <a:p>
          <a:r>
            <a:rPr lang="en-US" dirty="0"/>
            <a:t>- Shift required to move from punishment to learning</a:t>
          </a:r>
        </a:p>
      </dgm:t>
    </dgm:pt>
    <dgm:pt modelId="{0B43A729-C1F3-43CD-B069-8465628D41AB}" type="parTrans" cxnId="{E13D2E1D-E2DA-4664-9AA3-C63AF751E992}">
      <dgm:prSet/>
      <dgm:spPr/>
      <dgm:t>
        <a:bodyPr/>
        <a:lstStyle/>
        <a:p>
          <a:endParaRPr lang="en-US"/>
        </a:p>
      </dgm:t>
    </dgm:pt>
    <dgm:pt modelId="{AE46C6BE-634A-4D04-BF89-83050FE79F5C}" type="sibTrans" cxnId="{E13D2E1D-E2DA-4664-9AA3-C63AF751E992}">
      <dgm:prSet/>
      <dgm:spPr/>
      <dgm:t>
        <a:bodyPr/>
        <a:lstStyle/>
        <a:p>
          <a:endParaRPr lang="en-US"/>
        </a:p>
      </dgm:t>
    </dgm:pt>
    <dgm:pt modelId="{98C3361F-781B-481B-A5F6-C9998D9C6E20}" type="pres">
      <dgm:prSet presAssocID="{F2707BD9-17A6-41A0-93D7-389EAFAABBC0}" presName="vert0" presStyleCnt="0">
        <dgm:presLayoutVars>
          <dgm:dir/>
          <dgm:animOne val="branch"/>
          <dgm:animLvl val="lvl"/>
        </dgm:presLayoutVars>
      </dgm:prSet>
      <dgm:spPr/>
    </dgm:pt>
    <dgm:pt modelId="{FF2C1A72-F032-44DC-BC54-B91664A545E2}" type="pres">
      <dgm:prSet presAssocID="{1A0A4E1F-198C-426E-81DB-45BA63549497}" presName="thickLine" presStyleLbl="alignNode1" presStyleIdx="0" presStyleCnt="3"/>
      <dgm:spPr/>
    </dgm:pt>
    <dgm:pt modelId="{6A265A9A-769A-403A-A001-CE8917C63EC2}" type="pres">
      <dgm:prSet presAssocID="{1A0A4E1F-198C-426E-81DB-45BA63549497}" presName="horz1" presStyleCnt="0"/>
      <dgm:spPr/>
    </dgm:pt>
    <dgm:pt modelId="{A408E13C-72FE-4402-BA7C-B6A22FB8B6CE}" type="pres">
      <dgm:prSet presAssocID="{1A0A4E1F-198C-426E-81DB-45BA63549497}" presName="tx1" presStyleLbl="revTx" presStyleIdx="0" presStyleCnt="3"/>
      <dgm:spPr/>
    </dgm:pt>
    <dgm:pt modelId="{C2677850-4A18-4C59-9F16-E67668F8BD78}" type="pres">
      <dgm:prSet presAssocID="{1A0A4E1F-198C-426E-81DB-45BA63549497}" presName="vert1" presStyleCnt="0"/>
      <dgm:spPr/>
    </dgm:pt>
    <dgm:pt modelId="{58ED4B6B-93C9-41CE-BA9E-0639A4CA2CDF}" type="pres">
      <dgm:prSet presAssocID="{A7CFE117-D382-47EC-87DB-D4343A3AE10E}" presName="thickLine" presStyleLbl="alignNode1" presStyleIdx="1" presStyleCnt="3"/>
      <dgm:spPr/>
    </dgm:pt>
    <dgm:pt modelId="{C62A4E50-C549-4F6C-83CF-696FB2DE9EB7}" type="pres">
      <dgm:prSet presAssocID="{A7CFE117-D382-47EC-87DB-D4343A3AE10E}" presName="horz1" presStyleCnt="0"/>
      <dgm:spPr/>
    </dgm:pt>
    <dgm:pt modelId="{B0752FDF-7630-4F1C-8A42-5530FED4F887}" type="pres">
      <dgm:prSet presAssocID="{A7CFE117-D382-47EC-87DB-D4343A3AE10E}" presName="tx1" presStyleLbl="revTx" presStyleIdx="1" presStyleCnt="3"/>
      <dgm:spPr/>
    </dgm:pt>
    <dgm:pt modelId="{5E1C956B-4EE1-4B9C-9CC6-6890E4964C8D}" type="pres">
      <dgm:prSet presAssocID="{A7CFE117-D382-47EC-87DB-D4343A3AE10E}" presName="vert1" presStyleCnt="0"/>
      <dgm:spPr/>
    </dgm:pt>
    <dgm:pt modelId="{98FF93A5-CCAA-4C86-BA7D-825EF484FDCC}" type="pres">
      <dgm:prSet presAssocID="{C347F260-B634-4F42-8565-5D0D2BD3AE75}" presName="thickLine" presStyleLbl="alignNode1" presStyleIdx="2" presStyleCnt="3"/>
      <dgm:spPr/>
    </dgm:pt>
    <dgm:pt modelId="{6AF9A73A-37BF-4F83-8DF5-03F18A0AADAE}" type="pres">
      <dgm:prSet presAssocID="{C347F260-B634-4F42-8565-5D0D2BD3AE75}" presName="horz1" presStyleCnt="0"/>
      <dgm:spPr/>
    </dgm:pt>
    <dgm:pt modelId="{EEFA7D39-A394-4A4A-811B-B097D26E356D}" type="pres">
      <dgm:prSet presAssocID="{C347F260-B634-4F42-8565-5D0D2BD3AE75}" presName="tx1" presStyleLbl="revTx" presStyleIdx="2" presStyleCnt="3"/>
      <dgm:spPr/>
    </dgm:pt>
    <dgm:pt modelId="{1E3BB87D-D9A3-48D3-B871-A4FE6EEB150F}" type="pres">
      <dgm:prSet presAssocID="{C347F260-B634-4F42-8565-5D0D2BD3AE75}" presName="vert1" presStyleCnt="0"/>
      <dgm:spPr/>
    </dgm:pt>
  </dgm:ptLst>
  <dgm:cxnLst>
    <dgm:cxn modelId="{E13D2E1D-E2DA-4664-9AA3-C63AF751E992}" srcId="{F2707BD9-17A6-41A0-93D7-389EAFAABBC0}" destId="{C347F260-B634-4F42-8565-5D0D2BD3AE75}" srcOrd="2" destOrd="0" parTransId="{0B43A729-C1F3-43CD-B069-8465628D41AB}" sibTransId="{AE46C6BE-634A-4D04-BF89-83050FE79F5C}"/>
    <dgm:cxn modelId="{A3D6F66D-4692-446B-BAF3-AA63DDE97A90}" type="presOf" srcId="{C347F260-B634-4F42-8565-5D0D2BD3AE75}" destId="{EEFA7D39-A394-4A4A-811B-B097D26E356D}" srcOrd="0" destOrd="0" presId="urn:microsoft.com/office/officeart/2008/layout/LinedList"/>
    <dgm:cxn modelId="{17EE1651-0358-4C73-9419-E92E6AE108E9}" type="presOf" srcId="{F2707BD9-17A6-41A0-93D7-389EAFAABBC0}" destId="{98C3361F-781B-481B-A5F6-C9998D9C6E20}" srcOrd="0" destOrd="0" presId="urn:microsoft.com/office/officeart/2008/layout/LinedList"/>
    <dgm:cxn modelId="{1AA8EA55-D32A-49C5-A533-09A8F54871E1}" srcId="{F2707BD9-17A6-41A0-93D7-389EAFAABBC0}" destId="{1A0A4E1F-198C-426E-81DB-45BA63549497}" srcOrd="0" destOrd="0" parTransId="{C2F1F6F0-F454-4C3F-B24E-DBDF0F3EF09D}" sibTransId="{A8121E53-CF92-4B02-9FC8-53C4D7012F52}"/>
    <dgm:cxn modelId="{8786C389-5624-4517-9DC8-D6DDDF854F6F}" type="presOf" srcId="{A7CFE117-D382-47EC-87DB-D4343A3AE10E}" destId="{B0752FDF-7630-4F1C-8A42-5530FED4F887}" srcOrd="0" destOrd="0" presId="urn:microsoft.com/office/officeart/2008/layout/LinedList"/>
    <dgm:cxn modelId="{E67F6BBE-5428-44F8-8516-9F1799CB93C5}" srcId="{F2707BD9-17A6-41A0-93D7-389EAFAABBC0}" destId="{A7CFE117-D382-47EC-87DB-D4343A3AE10E}" srcOrd="1" destOrd="0" parTransId="{A8D1862A-CEED-4979-AC9E-D4FBD6CC1A7F}" sibTransId="{DE234583-F684-4C11-BE3F-D3DE85A458A8}"/>
    <dgm:cxn modelId="{4A3D52F3-9D11-4E7C-B5C9-8617D355A55E}" type="presOf" srcId="{1A0A4E1F-198C-426E-81DB-45BA63549497}" destId="{A408E13C-72FE-4402-BA7C-B6A22FB8B6CE}" srcOrd="0" destOrd="0" presId="urn:microsoft.com/office/officeart/2008/layout/LinedList"/>
    <dgm:cxn modelId="{8E527F3E-B4D3-409B-ADE4-242EAA8DFCBE}" type="presParOf" srcId="{98C3361F-781B-481B-A5F6-C9998D9C6E20}" destId="{FF2C1A72-F032-44DC-BC54-B91664A545E2}" srcOrd="0" destOrd="0" presId="urn:microsoft.com/office/officeart/2008/layout/LinedList"/>
    <dgm:cxn modelId="{1727B5D0-91C5-4E73-9CE0-A7578C7CB10D}" type="presParOf" srcId="{98C3361F-781B-481B-A5F6-C9998D9C6E20}" destId="{6A265A9A-769A-403A-A001-CE8917C63EC2}" srcOrd="1" destOrd="0" presId="urn:microsoft.com/office/officeart/2008/layout/LinedList"/>
    <dgm:cxn modelId="{C12FA41F-4FE2-4E6A-92AA-47A0C15364EC}" type="presParOf" srcId="{6A265A9A-769A-403A-A001-CE8917C63EC2}" destId="{A408E13C-72FE-4402-BA7C-B6A22FB8B6CE}" srcOrd="0" destOrd="0" presId="urn:microsoft.com/office/officeart/2008/layout/LinedList"/>
    <dgm:cxn modelId="{773C0971-026A-439F-9925-1885026011BE}" type="presParOf" srcId="{6A265A9A-769A-403A-A001-CE8917C63EC2}" destId="{C2677850-4A18-4C59-9F16-E67668F8BD78}" srcOrd="1" destOrd="0" presId="urn:microsoft.com/office/officeart/2008/layout/LinedList"/>
    <dgm:cxn modelId="{5A401CDE-B9FF-40E8-A4DF-245CCF283115}" type="presParOf" srcId="{98C3361F-781B-481B-A5F6-C9998D9C6E20}" destId="{58ED4B6B-93C9-41CE-BA9E-0639A4CA2CDF}" srcOrd="2" destOrd="0" presId="urn:microsoft.com/office/officeart/2008/layout/LinedList"/>
    <dgm:cxn modelId="{146A91F3-E465-4395-BF5C-EA9AC689A0A3}" type="presParOf" srcId="{98C3361F-781B-481B-A5F6-C9998D9C6E20}" destId="{C62A4E50-C549-4F6C-83CF-696FB2DE9EB7}" srcOrd="3" destOrd="0" presId="urn:microsoft.com/office/officeart/2008/layout/LinedList"/>
    <dgm:cxn modelId="{FCDA636D-C091-450E-B96F-8D683795196D}" type="presParOf" srcId="{C62A4E50-C549-4F6C-83CF-696FB2DE9EB7}" destId="{B0752FDF-7630-4F1C-8A42-5530FED4F887}" srcOrd="0" destOrd="0" presId="urn:microsoft.com/office/officeart/2008/layout/LinedList"/>
    <dgm:cxn modelId="{108EAE8A-9610-401D-8FC0-38FBE2D405A9}" type="presParOf" srcId="{C62A4E50-C549-4F6C-83CF-696FB2DE9EB7}" destId="{5E1C956B-4EE1-4B9C-9CC6-6890E4964C8D}" srcOrd="1" destOrd="0" presId="urn:microsoft.com/office/officeart/2008/layout/LinedList"/>
    <dgm:cxn modelId="{5DDBB6A4-B5C1-4D9C-8D4F-E133FB27321B}" type="presParOf" srcId="{98C3361F-781B-481B-A5F6-C9998D9C6E20}" destId="{98FF93A5-CCAA-4C86-BA7D-825EF484FDCC}" srcOrd="4" destOrd="0" presId="urn:microsoft.com/office/officeart/2008/layout/LinedList"/>
    <dgm:cxn modelId="{00C1F591-4FD1-403B-8514-97825048C043}" type="presParOf" srcId="{98C3361F-781B-481B-A5F6-C9998D9C6E20}" destId="{6AF9A73A-37BF-4F83-8DF5-03F18A0AADAE}" srcOrd="5" destOrd="0" presId="urn:microsoft.com/office/officeart/2008/layout/LinedList"/>
    <dgm:cxn modelId="{7D4442FF-7F2C-432D-B6B0-18A7AC613F73}" type="presParOf" srcId="{6AF9A73A-37BF-4F83-8DF5-03F18A0AADAE}" destId="{EEFA7D39-A394-4A4A-811B-B097D26E356D}" srcOrd="0" destOrd="0" presId="urn:microsoft.com/office/officeart/2008/layout/LinedList"/>
    <dgm:cxn modelId="{8E0AAC80-BF8C-43FC-A819-9B11B994E7CA}" type="presParOf" srcId="{6AF9A73A-37BF-4F83-8DF5-03F18A0AADAE}" destId="{1E3BB87D-D9A3-48D3-B871-A4FE6EEB15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39DB12-2AE0-430A-8976-69836942F63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6C01F2B-6D7F-4E7D-BE21-D8F50819AF18}">
      <dgm:prSet/>
      <dgm:spPr/>
      <dgm:t>
        <a:bodyPr/>
        <a:lstStyle/>
        <a:p>
          <a:r>
            <a:rPr lang="en-US" dirty="0"/>
            <a:t>People stay quiet instead of speaking up</a:t>
          </a:r>
        </a:p>
      </dgm:t>
    </dgm:pt>
    <dgm:pt modelId="{25202EDA-DD19-428C-BF8F-5ADF8145FAB3}" type="parTrans" cxnId="{ED3D27D0-C09E-44FC-B4AB-93E77F755A89}">
      <dgm:prSet/>
      <dgm:spPr/>
      <dgm:t>
        <a:bodyPr/>
        <a:lstStyle/>
        <a:p>
          <a:endParaRPr lang="en-US"/>
        </a:p>
      </dgm:t>
    </dgm:pt>
    <dgm:pt modelId="{1E6A88F6-72D4-4C8E-A98B-67CB4948F573}" type="sibTrans" cxnId="{ED3D27D0-C09E-44FC-B4AB-93E77F755A89}">
      <dgm:prSet/>
      <dgm:spPr/>
      <dgm:t>
        <a:bodyPr/>
        <a:lstStyle/>
        <a:p>
          <a:endParaRPr lang="en-US"/>
        </a:p>
      </dgm:t>
    </dgm:pt>
    <dgm:pt modelId="{310087D7-7472-4CBA-B67F-C2CA1010B21F}">
      <dgm:prSet/>
      <dgm:spPr/>
      <dgm:t>
        <a:bodyPr/>
        <a:lstStyle/>
        <a:p>
          <a:r>
            <a:rPr lang="en-US" dirty="0"/>
            <a:t>Some employees don’t trust their leadership</a:t>
          </a:r>
        </a:p>
      </dgm:t>
    </dgm:pt>
    <dgm:pt modelId="{1C32928A-3D5A-423C-8E59-EDB0ED901B6F}" type="parTrans" cxnId="{DE31383D-B1E4-4EA0-85B3-4BC8DA74827F}">
      <dgm:prSet/>
      <dgm:spPr/>
      <dgm:t>
        <a:bodyPr/>
        <a:lstStyle/>
        <a:p>
          <a:endParaRPr lang="en-US"/>
        </a:p>
      </dgm:t>
    </dgm:pt>
    <dgm:pt modelId="{BBD3067F-D976-4947-B19E-E514960B0B2D}" type="sibTrans" cxnId="{DE31383D-B1E4-4EA0-85B3-4BC8DA74827F}">
      <dgm:prSet/>
      <dgm:spPr/>
      <dgm:t>
        <a:bodyPr/>
        <a:lstStyle/>
        <a:p>
          <a:endParaRPr lang="en-US"/>
        </a:p>
      </dgm:t>
    </dgm:pt>
    <dgm:pt modelId="{31FE0EB2-A87F-4E3A-92F7-29086DA8DE85}">
      <dgm:prSet/>
      <dgm:spPr/>
      <dgm:t>
        <a:bodyPr/>
        <a:lstStyle/>
        <a:p>
          <a:r>
            <a:rPr lang="en-US" dirty="0"/>
            <a:t>No easy way to report mistakes</a:t>
          </a:r>
        </a:p>
      </dgm:t>
    </dgm:pt>
    <dgm:pt modelId="{130141EC-672F-42E2-BD66-5D2AD0527BE8}" type="parTrans" cxnId="{70F19C26-A1BE-471A-B90C-2EC68FEBB068}">
      <dgm:prSet/>
      <dgm:spPr/>
      <dgm:t>
        <a:bodyPr/>
        <a:lstStyle/>
        <a:p>
          <a:endParaRPr lang="en-US"/>
        </a:p>
      </dgm:t>
    </dgm:pt>
    <dgm:pt modelId="{7AF70D06-03B2-4C2B-9667-AAF1850DD389}" type="sibTrans" cxnId="{70F19C26-A1BE-471A-B90C-2EC68FEBB068}">
      <dgm:prSet/>
      <dgm:spPr/>
      <dgm:t>
        <a:bodyPr/>
        <a:lstStyle/>
        <a:p>
          <a:endParaRPr lang="en-US"/>
        </a:p>
      </dgm:t>
    </dgm:pt>
    <dgm:pt modelId="{42BD825D-E1B3-4B04-8B99-7465E2EB5D0A}" type="pres">
      <dgm:prSet presAssocID="{A839DB12-2AE0-430A-8976-69836942F63D}" presName="linear" presStyleCnt="0">
        <dgm:presLayoutVars>
          <dgm:animLvl val="lvl"/>
          <dgm:resizeHandles val="exact"/>
        </dgm:presLayoutVars>
      </dgm:prSet>
      <dgm:spPr/>
    </dgm:pt>
    <dgm:pt modelId="{C7A383F2-B6D1-4612-85CB-C7AE4936DFB5}" type="pres">
      <dgm:prSet presAssocID="{96C01F2B-6D7F-4E7D-BE21-D8F50819AF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E5B6E0-8B76-46FA-A6FB-CD602C0CBBAD}" type="pres">
      <dgm:prSet presAssocID="{1E6A88F6-72D4-4C8E-A98B-67CB4948F573}" presName="spacer" presStyleCnt="0"/>
      <dgm:spPr/>
    </dgm:pt>
    <dgm:pt modelId="{5F1014CF-574F-4BA2-AB2F-4B4FBDEEDB75}" type="pres">
      <dgm:prSet presAssocID="{310087D7-7472-4CBA-B67F-C2CA1010B2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5A7BF8-1F31-47DC-84F5-D315E678D4F2}" type="pres">
      <dgm:prSet presAssocID="{BBD3067F-D976-4947-B19E-E514960B0B2D}" presName="spacer" presStyleCnt="0"/>
      <dgm:spPr/>
    </dgm:pt>
    <dgm:pt modelId="{ED7E5303-0BE3-4813-BF58-A83915E042C5}" type="pres">
      <dgm:prSet presAssocID="{31FE0EB2-A87F-4E3A-92F7-29086DA8DE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3305819-EA11-4A2C-8BCA-B8EDFBF73DC1}" type="presOf" srcId="{96C01F2B-6D7F-4E7D-BE21-D8F50819AF18}" destId="{C7A383F2-B6D1-4612-85CB-C7AE4936DFB5}" srcOrd="0" destOrd="0" presId="urn:microsoft.com/office/officeart/2005/8/layout/vList2"/>
    <dgm:cxn modelId="{70F19C26-A1BE-471A-B90C-2EC68FEBB068}" srcId="{A839DB12-2AE0-430A-8976-69836942F63D}" destId="{31FE0EB2-A87F-4E3A-92F7-29086DA8DE85}" srcOrd="2" destOrd="0" parTransId="{130141EC-672F-42E2-BD66-5D2AD0527BE8}" sibTransId="{7AF70D06-03B2-4C2B-9667-AAF1850DD389}"/>
    <dgm:cxn modelId="{DE31383D-B1E4-4EA0-85B3-4BC8DA74827F}" srcId="{A839DB12-2AE0-430A-8976-69836942F63D}" destId="{310087D7-7472-4CBA-B67F-C2CA1010B21F}" srcOrd="1" destOrd="0" parTransId="{1C32928A-3D5A-423C-8E59-EDB0ED901B6F}" sibTransId="{BBD3067F-D976-4947-B19E-E514960B0B2D}"/>
    <dgm:cxn modelId="{B5DB9286-1297-4CF6-840C-35942CEC04C9}" type="presOf" srcId="{A839DB12-2AE0-430A-8976-69836942F63D}" destId="{42BD825D-E1B3-4B04-8B99-7465E2EB5D0A}" srcOrd="0" destOrd="0" presId="urn:microsoft.com/office/officeart/2005/8/layout/vList2"/>
    <dgm:cxn modelId="{120BB4CA-9E89-4856-A99B-C147E24C8C50}" type="presOf" srcId="{31FE0EB2-A87F-4E3A-92F7-29086DA8DE85}" destId="{ED7E5303-0BE3-4813-BF58-A83915E042C5}" srcOrd="0" destOrd="0" presId="urn:microsoft.com/office/officeart/2005/8/layout/vList2"/>
    <dgm:cxn modelId="{ED3D27D0-C09E-44FC-B4AB-93E77F755A89}" srcId="{A839DB12-2AE0-430A-8976-69836942F63D}" destId="{96C01F2B-6D7F-4E7D-BE21-D8F50819AF18}" srcOrd="0" destOrd="0" parTransId="{25202EDA-DD19-428C-BF8F-5ADF8145FAB3}" sibTransId="{1E6A88F6-72D4-4C8E-A98B-67CB4948F573}"/>
    <dgm:cxn modelId="{C0777EE3-C8B1-4222-9D2D-2608CEF4F78B}" type="presOf" srcId="{310087D7-7472-4CBA-B67F-C2CA1010B21F}" destId="{5F1014CF-574F-4BA2-AB2F-4B4FBDEEDB75}" srcOrd="0" destOrd="0" presId="urn:microsoft.com/office/officeart/2005/8/layout/vList2"/>
    <dgm:cxn modelId="{4842281B-4370-4BF7-87E6-200C8E9C7CF6}" type="presParOf" srcId="{42BD825D-E1B3-4B04-8B99-7465E2EB5D0A}" destId="{C7A383F2-B6D1-4612-85CB-C7AE4936DFB5}" srcOrd="0" destOrd="0" presId="urn:microsoft.com/office/officeart/2005/8/layout/vList2"/>
    <dgm:cxn modelId="{2FD04813-8B0E-4C19-A19C-1CFDBBF5BFF8}" type="presParOf" srcId="{42BD825D-E1B3-4B04-8B99-7465E2EB5D0A}" destId="{BAE5B6E0-8B76-46FA-A6FB-CD602C0CBBAD}" srcOrd="1" destOrd="0" presId="urn:microsoft.com/office/officeart/2005/8/layout/vList2"/>
    <dgm:cxn modelId="{B19ED7F1-DEBB-4611-8A81-9B8F00B7BB4C}" type="presParOf" srcId="{42BD825D-E1B3-4B04-8B99-7465E2EB5D0A}" destId="{5F1014CF-574F-4BA2-AB2F-4B4FBDEEDB75}" srcOrd="2" destOrd="0" presId="urn:microsoft.com/office/officeart/2005/8/layout/vList2"/>
    <dgm:cxn modelId="{3327810D-F6F5-495B-8293-FCD7807239AD}" type="presParOf" srcId="{42BD825D-E1B3-4B04-8B99-7465E2EB5D0A}" destId="{E35A7BF8-1F31-47DC-84F5-D315E678D4F2}" srcOrd="3" destOrd="0" presId="urn:microsoft.com/office/officeart/2005/8/layout/vList2"/>
    <dgm:cxn modelId="{36B671B8-A913-46BC-B2D2-90AC908F977E}" type="presParOf" srcId="{42BD825D-E1B3-4B04-8B99-7465E2EB5D0A}" destId="{ED7E5303-0BE3-4813-BF58-A83915E042C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290506-A9D5-4C2F-9275-B9F3CDC1C25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8025D1-3125-42A9-9A41-B1AB25240D3A}">
      <dgm:prSet/>
      <dgm:spPr/>
      <dgm:t>
        <a:bodyPr/>
        <a:lstStyle/>
        <a:p>
          <a:r>
            <a:rPr lang="en-US" dirty="0"/>
            <a:t>Not enough money programs</a:t>
          </a:r>
        </a:p>
      </dgm:t>
    </dgm:pt>
    <dgm:pt modelId="{2C3847A2-7B2C-49CD-A49C-D7C352870763}" type="parTrans" cxnId="{90932FD4-5129-4102-B33F-F9C9200DCFF7}">
      <dgm:prSet/>
      <dgm:spPr/>
      <dgm:t>
        <a:bodyPr/>
        <a:lstStyle/>
        <a:p>
          <a:endParaRPr lang="en-US"/>
        </a:p>
      </dgm:t>
    </dgm:pt>
    <dgm:pt modelId="{081329C9-A9D7-4B8E-B319-691CA18F017A}" type="sibTrans" cxnId="{90932FD4-5129-4102-B33F-F9C9200DCFF7}">
      <dgm:prSet/>
      <dgm:spPr/>
      <dgm:t>
        <a:bodyPr/>
        <a:lstStyle/>
        <a:p>
          <a:endParaRPr lang="en-US"/>
        </a:p>
      </dgm:t>
    </dgm:pt>
    <dgm:pt modelId="{C922341F-B7C7-49F1-B227-EE972913E1F0}">
      <dgm:prSet/>
      <dgm:spPr/>
      <dgm:t>
        <a:bodyPr/>
        <a:lstStyle/>
        <a:p>
          <a:r>
            <a:rPr lang="en-US" dirty="0"/>
            <a:t>Hard to change rules</a:t>
          </a:r>
        </a:p>
      </dgm:t>
    </dgm:pt>
    <dgm:pt modelId="{82AFC945-D163-454E-BBC4-3EF692673B9D}" type="parTrans" cxnId="{51B34408-45F4-4668-8025-5D0902D14481}">
      <dgm:prSet/>
      <dgm:spPr/>
      <dgm:t>
        <a:bodyPr/>
        <a:lstStyle/>
        <a:p>
          <a:endParaRPr lang="en-US"/>
        </a:p>
      </dgm:t>
    </dgm:pt>
    <dgm:pt modelId="{8BE2F35C-AC5E-4E16-A3C3-526FB84F223B}" type="sibTrans" cxnId="{51B34408-45F4-4668-8025-5D0902D14481}">
      <dgm:prSet/>
      <dgm:spPr/>
      <dgm:t>
        <a:bodyPr/>
        <a:lstStyle/>
        <a:p>
          <a:endParaRPr lang="en-US"/>
        </a:p>
      </dgm:t>
    </dgm:pt>
    <dgm:pt modelId="{F995F15B-6A63-42E7-A507-4F057ACD5C93}">
      <dgm:prSet/>
      <dgm:spPr/>
      <dgm:t>
        <a:bodyPr/>
        <a:lstStyle/>
        <a:p>
          <a:r>
            <a:rPr lang="en-US" dirty="0"/>
            <a:t>Need support from leadership</a:t>
          </a:r>
        </a:p>
      </dgm:t>
    </dgm:pt>
    <dgm:pt modelId="{76D52F7B-352C-4472-BA85-19075EB3E64D}" type="parTrans" cxnId="{137AEFD6-EC74-4AB1-8493-4CBE6DEEB7D5}">
      <dgm:prSet/>
      <dgm:spPr/>
      <dgm:t>
        <a:bodyPr/>
        <a:lstStyle/>
        <a:p>
          <a:endParaRPr lang="en-US"/>
        </a:p>
      </dgm:t>
    </dgm:pt>
    <dgm:pt modelId="{9FA49526-603D-46BE-8012-ABFD87D9FBF4}" type="sibTrans" cxnId="{137AEFD6-EC74-4AB1-8493-4CBE6DEEB7D5}">
      <dgm:prSet/>
      <dgm:spPr/>
      <dgm:t>
        <a:bodyPr/>
        <a:lstStyle/>
        <a:p>
          <a:endParaRPr lang="en-US"/>
        </a:p>
      </dgm:t>
    </dgm:pt>
    <dgm:pt modelId="{536147B3-8F78-480D-96AA-A966EA4CF9DA}" type="pres">
      <dgm:prSet presAssocID="{88290506-A9D5-4C2F-9275-B9F3CDC1C2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1FA237-A10A-44FC-B5EA-498C989BA450}" type="pres">
      <dgm:prSet presAssocID="{2B8025D1-3125-42A9-9A41-B1AB25240D3A}" presName="hierRoot1" presStyleCnt="0"/>
      <dgm:spPr/>
    </dgm:pt>
    <dgm:pt modelId="{9E4CF22C-D824-49EE-B643-55F908079433}" type="pres">
      <dgm:prSet presAssocID="{2B8025D1-3125-42A9-9A41-B1AB25240D3A}" presName="composite" presStyleCnt="0"/>
      <dgm:spPr/>
    </dgm:pt>
    <dgm:pt modelId="{7A7B3E5E-346B-439C-BF2A-7F38A0728EAF}" type="pres">
      <dgm:prSet presAssocID="{2B8025D1-3125-42A9-9A41-B1AB25240D3A}" presName="background" presStyleLbl="node0" presStyleIdx="0" presStyleCnt="3"/>
      <dgm:spPr/>
    </dgm:pt>
    <dgm:pt modelId="{DEBE9D6E-F6A5-46A5-981B-1A3CD1B61ACF}" type="pres">
      <dgm:prSet presAssocID="{2B8025D1-3125-42A9-9A41-B1AB25240D3A}" presName="text" presStyleLbl="fgAcc0" presStyleIdx="0" presStyleCnt="3">
        <dgm:presLayoutVars>
          <dgm:chPref val="3"/>
        </dgm:presLayoutVars>
      </dgm:prSet>
      <dgm:spPr/>
    </dgm:pt>
    <dgm:pt modelId="{7755CE56-FDA4-4FB7-9622-C7A2D03DD1D9}" type="pres">
      <dgm:prSet presAssocID="{2B8025D1-3125-42A9-9A41-B1AB25240D3A}" presName="hierChild2" presStyleCnt="0"/>
      <dgm:spPr/>
    </dgm:pt>
    <dgm:pt modelId="{B9929A54-31E8-466A-ACFD-4D367AA27688}" type="pres">
      <dgm:prSet presAssocID="{C922341F-B7C7-49F1-B227-EE972913E1F0}" presName="hierRoot1" presStyleCnt="0"/>
      <dgm:spPr/>
    </dgm:pt>
    <dgm:pt modelId="{8F7A47D5-0F20-46B7-84C1-466D7F7745F6}" type="pres">
      <dgm:prSet presAssocID="{C922341F-B7C7-49F1-B227-EE972913E1F0}" presName="composite" presStyleCnt="0"/>
      <dgm:spPr/>
    </dgm:pt>
    <dgm:pt modelId="{33043D69-CB48-45C3-9482-035D714176F5}" type="pres">
      <dgm:prSet presAssocID="{C922341F-B7C7-49F1-B227-EE972913E1F0}" presName="background" presStyleLbl="node0" presStyleIdx="1" presStyleCnt="3"/>
      <dgm:spPr/>
    </dgm:pt>
    <dgm:pt modelId="{3A6F7D95-8B87-4D35-B969-470A3CC96158}" type="pres">
      <dgm:prSet presAssocID="{C922341F-B7C7-49F1-B227-EE972913E1F0}" presName="text" presStyleLbl="fgAcc0" presStyleIdx="1" presStyleCnt="3">
        <dgm:presLayoutVars>
          <dgm:chPref val="3"/>
        </dgm:presLayoutVars>
      </dgm:prSet>
      <dgm:spPr/>
    </dgm:pt>
    <dgm:pt modelId="{97F14164-F6B4-40AE-8C67-DCD81D3E9C9A}" type="pres">
      <dgm:prSet presAssocID="{C922341F-B7C7-49F1-B227-EE972913E1F0}" presName="hierChild2" presStyleCnt="0"/>
      <dgm:spPr/>
    </dgm:pt>
    <dgm:pt modelId="{E0F972EC-0576-4A40-B4E6-741DEAF6A7E6}" type="pres">
      <dgm:prSet presAssocID="{F995F15B-6A63-42E7-A507-4F057ACD5C93}" presName="hierRoot1" presStyleCnt="0"/>
      <dgm:spPr/>
    </dgm:pt>
    <dgm:pt modelId="{DCF2287C-E3A5-4122-B9F9-3D7FD7D7FDEF}" type="pres">
      <dgm:prSet presAssocID="{F995F15B-6A63-42E7-A507-4F057ACD5C93}" presName="composite" presStyleCnt="0"/>
      <dgm:spPr/>
    </dgm:pt>
    <dgm:pt modelId="{73E2A7AF-15D4-4F5A-86DE-2D29F7360DE2}" type="pres">
      <dgm:prSet presAssocID="{F995F15B-6A63-42E7-A507-4F057ACD5C93}" presName="background" presStyleLbl="node0" presStyleIdx="2" presStyleCnt="3"/>
      <dgm:spPr/>
    </dgm:pt>
    <dgm:pt modelId="{024B7683-3D52-4A63-A14F-58BD178F5A02}" type="pres">
      <dgm:prSet presAssocID="{F995F15B-6A63-42E7-A507-4F057ACD5C93}" presName="text" presStyleLbl="fgAcc0" presStyleIdx="2" presStyleCnt="3">
        <dgm:presLayoutVars>
          <dgm:chPref val="3"/>
        </dgm:presLayoutVars>
      </dgm:prSet>
      <dgm:spPr/>
    </dgm:pt>
    <dgm:pt modelId="{35CF91E7-AD11-40A5-AD98-508D9D7B217B}" type="pres">
      <dgm:prSet presAssocID="{F995F15B-6A63-42E7-A507-4F057ACD5C93}" presName="hierChild2" presStyleCnt="0"/>
      <dgm:spPr/>
    </dgm:pt>
  </dgm:ptLst>
  <dgm:cxnLst>
    <dgm:cxn modelId="{51B34408-45F4-4668-8025-5D0902D14481}" srcId="{88290506-A9D5-4C2F-9275-B9F3CDC1C258}" destId="{C922341F-B7C7-49F1-B227-EE972913E1F0}" srcOrd="1" destOrd="0" parTransId="{82AFC945-D163-454E-BBC4-3EF692673B9D}" sibTransId="{8BE2F35C-AC5E-4E16-A3C3-526FB84F223B}"/>
    <dgm:cxn modelId="{9AF7180E-AC44-47B9-88FE-605A403AE65C}" type="presOf" srcId="{2B8025D1-3125-42A9-9A41-B1AB25240D3A}" destId="{DEBE9D6E-F6A5-46A5-981B-1A3CD1B61ACF}" srcOrd="0" destOrd="0" presId="urn:microsoft.com/office/officeart/2005/8/layout/hierarchy1"/>
    <dgm:cxn modelId="{8579D82E-5156-49EB-B819-E8817861E567}" type="presOf" srcId="{88290506-A9D5-4C2F-9275-B9F3CDC1C258}" destId="{536147B3-8F78-480D-96AA-A966EA4CF9DA}" srcOrd="0" destOrd="0" presId="urn:microsoft.com/office/officeart/2005/8/layout/hierarchy1"/>
    <dgm:cxn modelId="{2932FC33-B49C-4A3C-8B7D-E23F2320801A}" type="presOf" srcId="{C922341F-B7C7-49F1-B227-EE972913E1F0}" destId="{3A6F7D95-8B87-4D35-B969-470A3CC96158}" srcOrd="0" destOrd="0" presId="urn:microsoft.com/office/officeart/2005/8/layout/hierarchy1"/>
    <dgm:cxn modelId="{90932FD4-5129-4102-B33F-F9C9200DCFF7}" srcId="{88290506-A9D5-4C2F-9275-B9F3CDC1C258}" destId="{2B8025D1-3125-42A9-9A41-B1AB25240D3A}" srcOrd="0" destOrd="0" parTransId="{2C3847A2-7B2C-49CD-A49C-D7C352870763}" sibTransId="{081329C9-A9D7-4B8E-B319-691CA18F017A}"/>
    <dgm:cxn modelId="{137AEFD6-EC74-4AB1-8493-4CBE6DEEB7D5}" srcId="{88290506-A9D5-4C2F-9275-B9F3CDC1C258}" destId="{F995F15B-6A63-42E7-A507-4F057ACD5C93}" srcOrd="2" destOrd="0" parTransId="{76D52F7B-352C-4472-BA85-19075EB3E64D}" sibTransId="{9FA49526-603D-46BE-8012-ABFD87D9FBF4}"/>
    <dgm:cxn modelId="{5E48DEEF-D902-4F1C-B0B6-1559BC8496A6}" type="presOf" srcId="{F995F15B-6A63-42E7-A507-4F057ACD5C93}" destId="{024B7683-3D52-4A63-A14F-58BD178F5A02}" srcOrd="0" destOrd="0" presId="urn:microsoft.com/office/officeart/2005/8/layout/hierarchy1"/>
    <dgm:cxn modelId="{192B416D-2DF7-439A-BD19-7828E75A644C}" type="presParOf" srcId="{536147B3-8F78-480D-96AA-A966EA4CF9DA}" destId="{D71FA237-A10A-44FC-B5EA-498C989BA450}" srcOrd="0" destOrd="0" presId="urn:microsoft.com/office/officeart/2005/8/layout/hierarchy1"/>
    <dgm:cxn modelId="{7A9B6684-BD12-4CF6-9DD1-185C2E0012F3}" type="presParOf" srcId="{D71FA237-A10A-44FC-B5EA-498C989BA450}" destId="{9E4CF22C-D824-49EE-B643-55F908079433}" srcOrd="0" destOrd="0" presId="urn:microsoft.com/office/officeart/2005/8/layout/hierarchy1"/>
    <dgm:cxn modelId="{6C6F230D-E600-4A64-B470-B78592BB2BAC}" type="presParOf" srcId="{9E4CF22C-D824-49EE-B643-55F908079433}" destId="{7A7B3E5E-346B-439C-BF2A-7F38A0728EAF}" srcOrd="0" destOrd="0" presId="urn:microsoft.com/office/officeart/2005/8/layout/hierarchy1"/>
    <dgm:cxn modelId="{E1CC9EDC-F620-4E79-BC88-09E50E2865C3}" type="presParOf" srcId="{9E4CF22C-D824-49EE-B643-55F908079433}" destId="{DEBE9D6E-F6A5-46A5-981B-1A3CD1B61ACF}" srcOrd="1" destOrd="0" presId="urn:microsoft.com/office/officeart/2005/8/layout/hierarchy1"/>
    <dgm:cxn modelId="{FCCC50A7-EDEE-4D1B-A3BA-3EFF37486842}" type="presParOf" srcId="{D71FA237-A10A-44FC-B5EA-498C989BA450}" destId="{7755CE56-FDA4-4FB7-9622-C7A2D03DD1D9}" srcOrd="1" destOrd="0" presId="urn:microsoft.com/office/officeart/2005/8/layout/hierarchy1"/>
    <dgm:cxn modelId="{52B4E80F-7D5F-458A-B63F-2B3CEF91A5CF}" type="presParOf" srcId="{536147B3-8F78-480D-96AA-A966EA4CF9DA}" destId="{B9929A54-31E8-466A-ACFD-4D367AA27688}" srcOrd="1" destOrd="0" presId="urn:microsoft.com/office/officeart/2005/8/layout/hierarchy1"/>
    <dgm:cxn modelId="{CB82EC3D-CB6D-478F-943A-331AE1140313}" type="presParOf" srcId="{B9929A54-31E8-466A-ACFD-4D367AA27688}" destId="{8F7A47D5-0F20-46B7-84C1-466D7F7745F6}" srcOrd="0" destOrd="0" presId="urn:microsoft.com/office/officeart/2005/8/layout/hierarchy1"/>
    <dgm:cxn modelId="{659ED54C-29E7-4961-9A5D-30AB854A136C}" type="presParOf" srcId="{8F7A47D5-0F20-46B7-84C1-466D7F7745F6}" destId="{33043D69-CB48-45C3-9482-035D714176F5}" srcOrd="0" destOrd="0" presId="urn:microsoft.com/office/officeart/2005/8/layout/hierarchy1"/>
    <dgm:cxn modelId="{100883EF-D2D8-4645-9717-1CB61BFFFEAB}" type="presParOf" srcId="{8F7A47D5-0F20-46B7-84C1-466D7F7745F6}" destId="{3A6F7D95-8B87-4D35-B969-470A3CC96158}" srcOrd="1" destOrd="0" presId="urn:microsoft.com/office/officeart/2005/8/layout/hierarchy1"/>
    <dgm:cxn modelId="{C2A33B79-76B8-4704-AB55-DC75E99BAB21}" type="presParOf" srcId="{B9929A54-31E8-466A-ACFD-4D367AA27688}" destId="{97F14164-F6B4-40AE-8C67-DCD81D3E9C9A}" srcOrd="1" destOrd="0" presId="urn:microsoft.com/office/officeart/2005/8/layout/hierarchy1"/>
    <dgm:cxn modelId="{AB11FD5C-5AA4-4E03-B58D-72B9F1DE3415}" type="presParOf" srcId="{536147B3-8F78-480D-96AA-A966EA4CF9DA}" destId="{E0F972EC-0576-4A40-B4E6-741DEAF6A7E6}" srcOrd="2" destOrd="0" presId="urn:microsoft.com/office/officeart/2005/8/layout/hierarchy1"/>
    <dgm:cxn modelId="{D727F494-FD6D-4E02-AD85-97B442D84563}" type="presParOf" srcId="{E0F972EC-0576-4A40-B4E6-741DEAF6A7E6}" destId="{DCF2287C-E3A5-4122-B9F9-3D7FD7D7FDEF}" srcOrd="0" destOrd="0" presId="urn:microsoft.com/office/officeart/2005/8/layout/hierarchy1"/>
    <dgm:cxn modelId="{62DA6D96-B39E-477B-9181-ADC57CBD0998}" type="presParOf" srcId="{DCF2287C-E3A5-4122-B9F9-3D7FD7D7FDEF}" destId="{73E2A7AF-15D4-4F5A-86DE-2D29F7360DE2}" srcOrd="0" destOrd="0" presId="urn:microsoft.com/office/officeart/2005/8/layout/hierarchy1"/>
    <dgm:cxn modelId="{D879387D-191C-429A-8207-0086406A0211}" type="presParOf" srcId="{DCF2287C-E3A5-4122-B9F9-3D7FD7D7FDEF}" destId="{024B7683-3D52-4A63-A14F-58BD178F5A02}" srcOrd="1" destOrd="0" presId="urn:microsoft.com/office/officeart/2005/8/layout/hierarchy1"/>
    <dgm:cxn modelId="{7C266309-EB5B-4BB1-B658-3153B7C000B9}" type="presParOf" srcId="{E0F972EC-0576-4A40-B4E6-741DEAF6A7E6}" destId="{35CF91E7-AD11-40A5-AD98-508D9D7B21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BD00B2-6CED-480D-B1BD-21CEA6FDD4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0121AED-3B77-4ADB-BC4C-6B81B9962986}">
      <dgm:prSet/>
      <dgm:spPr/>
      <dgm:t>
        <a:bodyPr/>
        <a:lstStyle/>
        <a:p>
          <a:pPr>
            <a:defRPr cap="all"/>
          </a:pPr>
          <a:r>
            <a:rPr lang="en-US" dirty="0"/>
            <a:t>Leaders must support just culture</a:t>
          </a:r>
        </a:p>
      </dgm:t>
    </dgm:pt>
    <dgm:pt modelId="{151D0399-49FD-40EA-AEDC-C5EC0F7E9C7A}" type="parTrans" cxnId="{2B883688-8095-44BD-8B45-E071C6176734}">
      <dgm:prSet/>
      <dgm:spPr/>
      <dgm:t>
        <a:bodyPr/>
        <a:lstStyle/>
        <a:p>
          <a:endParaRPr lang="en-US"/>
        </a:p>
      </dgm:t>
    </dgm:pt>
    <dgm:pt modelId="{E661FFA4-7974-4D65-B70D-B0AC6AB8FE35}" type="sibTrans" cxnId="{2B883688-8095-44BD-8B45-E071C6176734}">
      <dgm:prSet/>
      <dgm:spPr/>
      <dgm:t>
        <a:bodyPr/>
        <a:lstStyle/>
        <a:p>
          <a:endParaRPr lang="en-US"/>
        </a:p>
      </dgm:t>
    </dgm:pt>
    <dgm:pt modelId="{ADCF3EDF-D65E-44CB-8B52-800EB81287A3}">
      <dgm:prSet/>
      <dgm:spPr/>
      <dgm:t>
        <a:bodyPr/>
        <a:lstStyle/>
        <a:p>
          <a:pPr>
            <a:defRPr cap="all"/>
          </a:pPr>
          <a:r>
            <a:rPr lang="en-US" dirty="0"/>
            <a:t>Teach people how it works</a:t>
          </a:r>
        </a:p>
      </dgm:t>
    </dgm:pt>
    <dgm:pt modelId="{75C7109E-D9E9-459E-96E1-F16B5985055B}" type="parTrans" cxnId="{3D4F354A-3BC2-4E53-8CB8-701D8BEC07C3}">
      <dgm:prSet/>
      <dgm:spPr/>
      <dgm:t>
        <a:bodyPr/>
        <a:lstStyle/>
        <a:p>
          <a:endParaRPr lang="en-US"/>
        </a:p>
      </dgm:t>
    </dgm:pt>
    <dgm:pt modelId="{A2F016CB-24E0-40ED-87D8-9B51DE63B8F4}" type="sibTrans" cxnId="{3D4F354A-3BC2-4E53-8CB8-701D8BEC07C3}">
      <dgm:prSet/>
      <dgm:spPr/>
      <dgm:t>
        <a:bodyPr/>
        <a:lstStyle/>
        <a:p>
          <a:endParaRPr lang="en-US"/>
        </a:p>
      </dgm:t>
    </dgm:pt>
    <dgm:pt modelId="{ACFC6B60-566D-4775-939E-CB045696AFD3}">
      <dgm:prSet/>
      <dgm:spPr/>
      <dgm:t>
        <a:bodyPr/>
        <a:lstStyle/>
        <a:p>
          <a:pPr>
            <a:defRPr cap="all"/>
          </a:pPr>
          <a:r>
            <a:rPr lang="en-US" dirty="0"/>
            <a:t>Make it safe to talk about mistakes</a:t>
          </a:r>
        </a:p>
      </dgm:t>
    </dgm:pt>
    <dgm:pt modelId="{7AE6856F-0E8B-40F8-B6C4-FBAB7412E36B}" type="parTrans" cxnId="{E13CC1D5-D54F-4656-BCED-1CCF185F3EDF}">
      <dgm:prSet/>
      <dgm:spPr/>
      <dgm:t>
        <a:bodyPr/>
        <a:lstStyle/>
        <a:p>
          <a:endParaRPr lang="en-US"/>
        </a:p>
      </dgm:t>
    </dgm:pt>
    <dgm:pt modelId="{EDC0D060-7D3D-408E-B9AD-23F2E4910813}" type="sibTrans" cxnId="{E13CC1D5-D54F-4656-BCED-1CCF185F3EDF}">
      <dgm:prSet/>
      <dgm:spPr/>
      <dgm:t>
        <a:bodyPr/>
        <a:lstStyle/>
        <a:p>
          <a:endParaRPr lang="en-US"/>
        </a:p>
      </dgm:t>
    </dgm:pt>
    <dgm:pt modelId="{C334A535-D4B5-4319-9407-49D6D4BB5DC8}" type="pres">
      <dgm:prSet presAssocID="{E0BD00B2-6CED-480D-B1BD-21CEA6FDD483}" presName="root" presStyleCnt="0">
        <dgm:presLayoutVars>
          <dgm:dir/>
          <dgm:resizeHandles val="exact"/>
        </dgm:presLayoutVars>
      </dgm:prSet>
      <dgm:spPr/>
    </dgm:pt>
    <dgm:pt modelId="{E00193C4-6DCF-4847-A28D-BB86EDC10A06}" type="pres">
      <dgm:prSet presAssocID="{30121AED-3B77-4ADB-BC4C-6B81B9962986}" presName="compNode" presStyleCnt="0"/>
      <dgm:spPr/>
    </dgm:pt>
    <dgm:pt modelId="{A0921D8D-EDB2-4065-AF5E-9127D309D8D8}" type="pres">
      <dgm:prSet presAssocID="{30121AED-3B77-4ADB-BC4C-6B81B9962986}" presName="iconBgRect" presStyleLbl="bgShp" presStyleIdx="0" presStyleCnt="3"/>
      <dgm:spPr/>
    </dgm:pt>
    <dgm:pt modelId="{B9F284D5-568B-4E4B-A72E-A614D263545A}" type="pres">
      <dgm:prSet presAssocID="{30121AED-3B77-4ADB-BC4C-6B81B99629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C1C28E1E-CC4F-4DCC-866F-74F49264A38E}" type="pres">
      <dgm:prSet presAssocID="{30121AED-3B77-4ADB-BC4C-6B81B9962986}" presName="spaceRect" presStyleCnt="0"/>
      <dgm:spPr/>
    </dgm:pt>
    <dgm:pt modelId="{9BFC5944-2EA6-471F-80E2-950396BA3918}" type="pres">
      <dgm:prSet presAssocID="{30121AED-3B77-4ADB-BC4C-6B81B9962986}" presName="textRect" presStyleLbl="revTx" presStyleIdx="0" presStyleCnt="3">
        <dgm:presLayoutVars>
          <dgm:chMax val="1"/>
          <dgm:chPref val="1"/>
        </dgm:presLayoutVars>
      </dgm:prSet>
      <dgm:spPr/>
    </dgm:pt>
    <dgm:pt modelId="{B544D65C-3699-4F08-B974-78D2DB383BAA}" type="pres">
      <dgm:prSet presAssocID="{E661FFA4-7974-4D65-B70D-B0AC6AB8FE35}" presName="sibTrans" presStyleCnt="0"/>
      <dgm:spPr/>
    </dgm:pt>
    <dgm:pt modelId="{57E9C0F3-8386-402E-A895-769700D3F85B}" type="pres">
      <dgm:prSet presAssocID="{ADCF3EDF-D65E-44CB-8B52-800EB81287A3}" presName="compNode" presStyleCnt="0"/>
      <dgm:spPr/>
    </dgm:pt>
    <dgm:pt modelId="{F4F56005-4D23-4CA5-8913-CEF54782EBC8}" type="pres">
      <dgm:prSet presAssocID="{ADCF3EDF-D65E-44CB-8B52-800EB81287A3}" presName="iconBgRect" presStyleLbl="bgShp" presStyleIdx="1" presStyleCnt="3"/>
      <dgm:spPr/>
    </dgm:pt>
    <dgm:pt modelId="{0E379FE0-E48C-4D06-866A-053B711EBBC0}" type="pres">
      <dgm:prSet presAssocID="{ADCF3EDF-D65E-44CB-8B52-800EB81287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7B0EF24-8E78-4B93-8378-66D72ECCB207}" type="pres">
      <dgm:prSet presAssocID="{ADCF3EDF-D65E-44CB-8B52-800EB81287A3}" presName="spaceRect" presStyleCnt="0"/>
      <dgm:spPr/>
    </dgm:pt>
    <dgm:pt modelId="{C994F3A1-B367-42C7-A491-5203E36C5C0E}" type="pres">
      <dgm:prSet presAssocID="{ADCF3EDF-D65E-44CB-8B52-800EB81287A3}" presName="textRect" presStyleLbl="revTx" presStyleIdx="1" presStyleCnt="3">
        <dgm:presLayoutVars>
          <dgm:chMax val="1"/>
          <dgm:chPref val="1"/>
        </dgm:presLayoutVars>
      </dgm:prSet>
      <dgm:spPr/>
    </dgm:pt>
    <dgm:pt modelId="{180B9A80-BAE2-42FA-BD39-30DBBEC96295}" type="pres">
      <dgm:prSet presAssocID="{A2F016CB-24E0-40ED-87D8-9B51DE63B8F4}" presName="sibTrans" presStyleCnt="0"/>
      <dgm:spPr/>
    </dgm:pt>
    <dgm:pt modelId="{7FDACACB-3B09-449A-8C12-F3723FE8AC1F}" type="pres">
      <dgm:prSet presAssocID="{ACFC6B60-566D-4775-939E-CB045696AFD3}" presName="compNode" presStyleCnt="0"/>
      <dgm:spPr/>
    </dgm:pt>
    <dgm:pt modelId="{17B60E7B-F4D5-442A-A977-EEEC213EF315}" type="pres">
      <dgm:prSet presAssocID="{ACFC6B60-566D-4775-939E-CB045696AFD3}" presName="iconBgRect" presStyleLbl="bgShp" presStyleIdx="2" presStyleCnt="3"/>
      <dgm:spPr/>
    </dgm:pt>
    <dgm:pt modelId="{676F3C9A-4DD1-45D5-96C2-1245030FDCF9}" type="pres">
      <dgm:prSet presAssocID="{ACFC6B60-566D-4775-939E-CB045696AF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A58538F-E933-4779-BD0E-A52947F3A47A}" type="pres">
      <dgm:prSet presAssocID="{ACFC6B60-566D-4775-939E-CB045696AFD3}" presName="spaceRect" presStyleCnt="0"/>
      <dgm:spPr/>
    </dgm:pt>
    <dgm:pt modelId="{F04CA094-9E32-42DE-9FC2-8F9B00B71CD7}" type="pres">
      <dgm:prSet presAssocID="{ACFC6B60-566D-4775-939E-CB045696AFD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027AA00-ADCA-4F51-8A50-5DE5C36F67E0}" type="presOf" srcId="{ADCF3EDF-D65E-44CB-8B52-800EB81287A3}" destId="{C994F3A1-B367-42C7-A491-5203E36C5C0E}" srcOrd="0" destOrd="0" presId="urn:microsoft.com/office/officeart/2018/5/layout/IconCircleLabelList"/>
    <dgm:cxn modelId="{D4D6196A-0200-4B4A-A421-75FC6F001BB4}" type="presOf" srcId="{E0BD00B2-6CED-480D-B1BD-21CEA6FDD483}" destId="{C334A535-D4B5-4319-9407-49D6D4BB5DC8}" srcOrd="0" destOrd="0" presId="urn:microsoft.com/office/officeart/2018/5/layout/IconCircleLabelList"/>
    <dgm:cxn modelId="{3D4F354A-3BC2-4E53-8CB8-701D8BEC07C3}" srcId="{E0BD00B2-6CED-480D-B1BD-21CEA6FDD483}" destId="{ADCF3EDF-D65E-44CB-8B52-800EB81287A3}" srcOrd="1" destOrd="0" parTransId="{75C7109E-D9E9-459E-96E1-F16B5985055B}" sibTransId="{A2F016CB-24E0-40ED-87D8-9B51DE63B8F4}"/>
    <dgm:cxn modelId="{91614E70-F546-46AD-9D30-522286BB1ADF}" type="presOf" srcId="{ACFC6B60-566D-4775-939E-CB045696AFD3}" destId="{F04CA094-9E32-42DE-9FC2-8F9B00B71CD7}" srcOrd="0" destOrd="0" presId="urn:microsoft.com/office/officeart/2018/5/layout/IconCircleLabelList"/>
    <dgm:cxn modelId="{7951BE56-6C34-4F20-BB80-A1AAF764D39D}" type="presOf" srcId="{30121AED-3B77-4ADB-BC4C-6B81B9962986}" destId="{9BFC5944-2EA6-471F-80E2-950396BA3918}" srcOrd="0" destOrd="0" presId="urn:microsoft.com/office/officeart/2018/5/layout/IconCircleLabelList"/>
    <dgm:cxn modelId="{2B883688-8095-44BD-8B45-E071C6176734}" srcId="{E0BD00B2-6CED-480D-B1BD-21CEA6FDD483}" destId="{30121AED-3B77-4ADB-BC4C-6B81B9962986}" srcOrd="0" destOrd="0" parTransId="{151D0399-49FD-40EA-AEDC-C5EC0F7E9C7A}" sibTransId="{E661FFA4-7974-4D65-B70D-B0AC6AB8FE35}"/>
    <dgm:cxn modelId="{E13CC1D5-D54F-4656-BCED-1CCF185F3EDF}" srcId="{E0BD00B2-6CED-480D-B1BD-21CEA6FDD483}" destId="{ACFC6B60-566D-4775-939E-CB045696AFD3}" srcOrd="2" destOrd="0" parTransId="{7AE6856F-0E8B-40F8-B6C4-FBAB7412E36B}" sibTransId="{EDC0D060-7D3D-408E-B9AD-23F2E4910813}"/>
    <dgm:cxn modelId="{6ABD2B49-354F-4309-8FAE-7E951E285E43}" type="presParOf" srcId="{C334A535-D4B5-4319-9407-49D6D4BB5DC8}" destId="{E00193C4-6DCF-4847-A28D-BB86EDC10A06}" srcOrd="0" destOrd="0" presId="urn:microsoft.com/office/officeart/2018/5/layout/IconCircleLabelList"/>
    <dgm:cxn modelId="{75E62845-8E44-4138-A163-721A871F1895}" type="presParOf" srcId="{E00193C4-6DCF-4847-A28D-BB86EDC10A06}" destId="{A0921D8D-EDB2-4065-AF5E-9127D309D8D8}" srcOrd="0" destOrd="0" presId="urn:microsoft.com/office/officeart/2018/5/layout/IconCircleLabelList"/>
    <dgm:cxn modelId="{60473061-4D87-4F5B-9F4D-263077B72E5D}" type="presParOf" srcId="{E00193C4-6DCF-4847-A28D-BB86EDC10A06}" destId="{B9F284D5-568B-4E4B-A72E-A614D263545A}" srcOrd="1" destOrd="0" presId="urn:microsoft.com/office/officeart/2018/5/layout/IconCircleLabelList"/>
    <dgm:cxn modelId="{4C94E2A6-7622-4A03-9023-64EEA0255599}" type="presParOf" srcId="{E00193C4-6DCF-4847-A28D-BB86EDC10A06}" destId="{C1C28E1E-CC4F-4DCC-866F-74F49264A38E}" srcOrd="2" destOrd="0" presId="urn:microsoft.com/office/officeart/2018/5/layout/IconCircleLabelList"/>
    <dgm:cxn modelId="{76C85C2D-32DE-40CD-92F1-BAB72074DBC4}" type="presParOf" srcId="{E00193C4-6DCF-4847-A28D-BB86EDC10A06}" destId="{9BFC5944-2EA6-471F-80E2-950396BA3918}" srcOrd="3" destOrd="0" presId="urn:microsoft.com/office/officeart/2018/5/layout/IconCircleLabelList"/>
    <dgm:cxn modelId="{9653D9A0-8BBF-41FB-9A5F-FEA29E5F39BA}" type="presParOf" srcId="{C334A535-D4B5-4319-9407-49D6D4BB5DC8}" destId="{B544D65C-3699-4F08-B974-78D2DB383BAA}" srcOrd="1" destOrd="0" presId="urn:microsoft.com/office/officeart/2018/5/layout/IconCircleLabelList"/>
    <dgm:cxn modelId="{62858B2D-B9EF-4EF5-A472-1585B73B0ADA}" type="presParOf" srcId="{C334A535-D4B5-4319-9407-49D6D4BB5DC8}" destId="{57E9C0F3-8386-402E-A895-769700D3F85B}" srcOrd="2" destOrd="0" presId="urn:microsoft.com/office/officeart/2018/5/layout/IconCircleLabelList"/>
    <dgm:cxn modelId="{05CC3A73-7D48-45B2-9434-1944FA986B5B}" type="presParOf" srcId="{57E9C0F3-8386-402E-A895-769700D3F85B}" destId="{F4F56005-4D23-4CA5-8913-CEF54782EBC8}" srcOrd="0" destOrd="0" presId="urn:microsoft.com/office/officeart/2018/5/layout/IconCircleLabelList"/>
    <dgm:cxn modelId="{FB4F3994-3625-469C-A436-4DC0AC79DC81}" type="presParOf" srcId="{57E9C0F3-8386-402E-A895-769700D3F85B}" destId="{0E379FE0-E48C-4D06-866A-053B711EBBC0}" srcOrd="1" destOrd="0" presId="urn:microsoft.com/office/officeart/2018/5/layout/IconCircleLabelList"/>
    <dgm:cxn modelId="{548425A7-A86E-415F-BD36-5EAB57A2F535}" type="presParOf" srcId="{57E9C0F3-8386-402E-A895-769700D3F85B}" destId="{77B0EF24-8E78-4B93-8378-66D72ECCB207}" srcOrd="2" destOrd="0" presId="urn:microsoft.com/office/officeart/2018/5/layout/IconCircleLabelList"/>
    <dgm:cxn modelId="{FF6B3137-3616-4CC2-955C-8D423AD3C16E}" type="presParOf" srcId="{57E9C0F3-8386-402E-A895-769700D3F85B}" destId="{C994F3A1-B367-42C7-A491-5203E36C5C0E}" srcOrd="3" destOrd="0" presId="urn:microsoft.com/office/officeart/2018/5/layout/IconCircleLabelList"/>
    <dgm:cxn modelId="{854CDB9F-6A8F-4C2C-ADE2-057B02C8C765}" type="presParOf" srcId="{C334A535-D4B5-4319-9407-49D6D4BB5DC8}" destId="{180B9A80-BAE2-42FA-BD39-30DBBEC96295}" srcOrd="3" destOrd="0" presId="urn:microsoft.com/office/officeart/2018/5/layout/IconCircleLabelList"/>
    <dgm:cxn modelId="{F923240E-1B6C-4A1F-884D-1450121A2020}" type="presParOf" srcId="{C334A535-D4B5-4319-9407-49D6D4BB5DC8}" destId="{7FDACACB-3B09-449A-8C12-F3723FE8AC1F}" srcOrd="4" destOrd="0" presId="urn:microsoft.com/office/officeart/2018/5/layout/IconCircleLabelList"/>
    <dgm:cxn modelId="{4B849294-5D7C-45F8-936B-22E425ED75CF}" type="presParOf" srcId="{7FDACACB-3B09-449A-8C12-F3723FE8AC1F}" destId="{17B60E7B-F4D5-442A-A977-EEEC213EF315}" srcOrd="0" destOrd="0" presId="urn:microsoft.com/office/officeart/2018/5/layout/IconCircleLabelList"/>
    <dgm:cxn modelId="{B7DA29EA-3BC8-4C54-B512-011D8D22E1A0}" type="presParOf" srcId="{7FDACACB-3B09-449A-8C12-F3723FE8AC1F}" destId="{676F3C9A-4DD1-45D5-96C2-1245030FDCF9}" srcOrd="1" destOrd="0" presId="urn:microsoft.com/office/officeart/2018/5/layout/IconCircleLabelList"/>
    <dgm:cxn modelId="{4A3966B5-26C2-4E38-AC7F-7C179645EE57}" type="presParOf" srcId="{7FDACACB-3B09-449A-8C12-F3723FE8AC1F}" destId="{FA58538F-E933-4779-BD0E-A52947F3A47A}" srcOrd="2" destOrd="0" presId="urn:microsoft.com/office/officeart/2018/5/layout/IconCircleLabelList"/>
    <dgm:cxn modelId="{04A690ED-B9C7-45DA-B089-97A678326B73}" type="presParOf" srcId="{7FDACACB-3B09-449A-8C12-F3723FE8AC1F}" destId="{F04CA094-9E32-42DE-9FC2-8F9B00B71CD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48779-561F-4637-A8E2-7DDD6EE4AF59}">
      <dsp:nvSpPr>
        <dsp:cNvPr id="0" name=""/>
        <dsp:cNvSpPr/>
      </dsp:nvSpPr>
      <dsp:spPr>
        <a:xfrm>
          <a:off x="0" y="37309"/>
          <a:ext cx="5000124" cy="17105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Leadership may not want change</a:t>
          </a:r>
        </a:p>
      </dsp:txBody>
      <dsp:txXfrm>
        <a:off x="83502" y="120811"/>
        <a:ext cx="4833120" cy="1543536"/>
      </dsp:txXfrm>
    </dsp:sp>
    <dsp:sp modelId="{90F0373E-A89D-4878-8156-8572132A1855}">
      <dsp:nvSpPr>
        <dsp:cNvPr id="0" name=""/>
        <dsp:cNvSpPr/>
      </dsp:nvSpPr>
      <dsp:spPr>
        <a:xfrm>
          <a:off x="0" y="1871689"/>
          <a:ext cx="5000124" cy="171054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People fear getting in trouble</a:t>
          </a:r>
        </a:p>
      </dsp:txBody>
      <dsp:txXfrm>
        <a:off x="83502" y="1955191"/>
        <a:ext cx="4833120" cy="1543536"/>
      </dsp:txXfrm>
    </dsp:sp>
    <dsp:sp modelId="{2FE351A9-DA06-4C25-896C-6700E38643D4}">
      <dsp:nvSpPr>
        <dsp:cNvPr id="0" name=""/>
        <dsp:cNvSpPr/>
      </dsp:nvSpPr>
      <dsp:spPr>
        <a:xfrm>
          <a:off x="0" y="3696656"/>
          <a:ext cx="5000124" cy="171054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Some think it’s too expensive</a:t>
          </a:r>
        </a:p>
      </dsp:txBody>
      <dsp:txXfrm>
        <a:off x="83502" y="3780158"/>
        <a:ext cx="4833120" cy="1543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C1A72-F032-44DC-BC54-B91664A545E2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08E13C-72FE-4402-BA7C-B6A22FB8B6CE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- Employees may fear admitting to mistakes</a:t>
          </a:r>
        </a:p>
      </dsp:txBody>
      <dsp:txXfrm>
        <a:off x="0" y="2663"/>
        <a:ext cx="5000124" cy="1816197"/>
      </dsp:txXfrm>
    </dsp:sp>
    <dsp:sp modelId="{58ED4B6B-93C9-41CE-BA9E-0639A4CA2CDF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752FDF-7630-4F1C-8A42-5530FED4F887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- Employees worry about punishment</a:t>
          </a:r>
        </a:p>
      </dsp:txBody>
      <dsp:txXfrm>
        <a:off x="0" y="1818861"/>
        <a:ext cx="5000124" cy="1816197"/>
      </dsp:txXfrm>
    </dsp:sp>
    <dsp:sp modelId="{98FF93A5-CCAA-4C86-BA7D-825EF484FDCC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FA7D39-A394-4A4A-811B-B097D26E356D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- Shift required to move from punishment to learning</a:t>
          </a:r>
        </a:p>
      </dsp:txBody>
      <dsp:txXfrm>
        <a:off x="0" y="3635058"/>
        <a:ext cx="5000124" cy="1816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383F2-B6D1-4612-85CB-C7AE4936DFB5}">
      <dsp:nvSpPr>
        <dsp:cNvPr id="0" name=""/>
        <dsp:cNvSpPr/>
      </dsp:nvSpPr>
      <dsp:spPr>
        <a:xfrm>
          <a:off x="0" y="350059"/>
          <a:ext cx="5000124" cy="15116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People stay quiet instead of speaking up</a:t>
          </a:r>
        </a:p>
      </dsp:txBody>
      <dsp:txXfrm>
        <a:off x="73792" y="423851"/>
        <a:ext cx="4852540" cy="1364056"/>
      </dsp:txXfrm>
    </dsp:sp>
    <dsp:sp modelId="{5F1014CF-574F-4BA2-AB2F-4B4FBDEEDB75}">
      <dsp:nvSpPr>
        <dsp:cNvPr id="0" name=""/>
        <dsp:cNvSpPr/>
      </dsp:nvSpPr>
      <dsp:spPr>
        <a:xfrm>
          <a:off x="0" y="1971139"/>
          <a:ext cx="5000124" cy="151164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Some employees don’t trust their leadership</a:t>
          </a:r>
        </a:p>
      </dsp:txBody>
      <dsp:txXfrm>
        <a:off x="73792" y="2044931"/>
        <a:ext cx="4852540" cy="1364056"/>
      </dsp:txXfrm>
    </dsp:sp>
    <dsp:sp modelId="{ED7E5303-0BE3-4813-BF58-A83915E042C5}">
      <dsp:nvSpPr>
        <dsp:cNvPr id="0" name=""/>
        <dsp:cNvSpPr/>
      </dsp:nvSpPr>
      <dsp:spPr>
        <a:xfrm>
          <a:off x="0" y="3592220"/>
          <a:ext cx="5000124" cy="151164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 easy way to report mistakes</a:t>
          </a:r>
        </a:p>
      </dsp:txBody>
      <dsp:txXfrm>
        <a:off x="73792" y="3666012"/>
        <a:ext cx="4852540" cy="13640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B3E5E-346B-439C-BF2A-7F38A0728EAF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E9D6E-F6A5-46A5-981B-1A3CD1B61ACF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Not enough money programs</a:t>
          </a:r>
        </a:p>
      </dsp:txBody>
      <dsp:txXfrm>
        <a:off x="298991" y="1277365"/>
        <a:ext cx="2219346" cy="1377989"/>
      </dsp:txXfrm>
    </dsp:sp>
    <dsp:sp modelId="{33043D69-CB48-45C3-9482-035D714176F5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F7D95-8B87-4D35-B969-470A3CC96158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Hard to change rules</a:t>
          </a:r>
        </a:p>
      </dsp:txBody>
      <dsp:txXfrm>
        <a:off x="3116322" y="1277365"/>
        <a:ext cx="2219346" cy="1377989"/>
      </dsp:txXfrm>
    </dsp:sp>
    <dsp:sp modelId="{73E2A7AF-15D4-4F5A-86DE-2D29F7360DE2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B7683-3D52-4A63-A14F-58BD178F5A02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Need support from leadership</a:t>
          </a:r>
        </a:p>
      </dsp:txBody>
      <dsp:txXfrm>
        <a:off x="5933653" y="1277365"/>
        <a:ext cx="2219346" cy="13779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21D8D-EDB2-4065-AF5E-9127D309D8D8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284D5-568B-4E4B-A72E-A614D263545A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C5944-2EA6-471F-80E2-950396BA3918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Leaders must support just culture</a:t>
          </a:r>
        </a:p>
      </dsp:txBody>
      <dsp:txXfrm>
        <a:off x="46529" y="2703902"/>
        <a:ext cx="2418750" cy="720000"/>
      </dsp:txXfrm>
    </dsp:sp>
    <dsp:sp modelId="{F4F56005-4D23-4CA5-8913-CEF54782EBC8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79FE0-E48C-4D06-866A-053B711EBBC0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4F3A1-B367-42C7-A491-5203E36C5C0E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Teach people how it works</a:t>
          </a:r>
        </a:p>
      </dsp:txBody>
      <dsp:txXfrm>
        <a:off x="2888560" y="2703902"/>
        <a:ext cx="2418750" cy="720000"/>
      </dsp:txXfrm>
    </dsp:sp>
    <dsp:sp modelId="{17B60E7B-F4D5-442A-A977-EEEC213EF315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F3C9A-4DD1-45D5-96C2-1245030FDCF9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CA094-9E32-42DE-9FC2-8F9B00B71CD7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Make it safe to talk about mistakes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afetystage.com/safety-culture/just-culture-algorithm/#google_vignette" TargetMode="External"/><Relationship Id="rId2" Type="http://schemas.openxmlformats.org/officeDocument/2006/relationships/hyperlink" Target="https://www.rsna.org/news/2019/february/just-culture-backgroun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Just_cul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Barriers to Just 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Brooks Roberts</a:t>
            </a:r>
          </a:p>
          <a:p>
            <a:pPr algn="l"/>
            <a:r>
              <a:rPr lang="en-US" dirty="0"/>
              <a:t>2/23/25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What is a Just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A just culture is a way of running an organization that focuses on learning from mistakes and improving systems, rather than blaming individuals for errors.</a:t>
            </a:r>
          </a:p>
          <a:p>
            <a:pPr marL="0" indent="0">
              <a:buNone/>
            </a:pPr>
            <a:r>
              <a:rPr lang="en-US" sz="1700" b="1" dirty="0"/>
              <a:t>Why is it Important?</a:t>
            </a:r>
          </a:p>
          <a:p>
            <a:r>
              <a:rPr lang="en-US" sz="1700" dirty="0"/>
              <a:t>Makes things safer</a:t>
            </a:r>
          </a:p>
          <a:p>
            <a:r>
              <a:rPr lang="en-US" sz="1700" dirty="0"/>
              <a:t>Encourages open talk</a:t>
            </a:r>
          </a:p>
          <a:p>
            <a:r>
              <a:rPr lang="en-US" sz="1700" dirty="0"/>
              <a:t>Supports learning</a:t>
            </a:r>
          </a:p>
          <a:p>
            <a:r>
              <a:rPr lang="en-US" sz="1700" dirty="0"/>
              <a:t>Boosts morale</a:t>
            </a:r>
          </a:p>
          <a:p>
            <a:r>
              <a:rPr lang="en-US" sz="1700" dirty="0"/>
              <a:t>Balances accountability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700" dirty="0">
                <a:solidFill>
                  <a:srgbClr val="FFFFFF"/>
                </a:solidFill>
              </a:rPr>
              <a:t>Why it’s Hard to Use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4238248-C92A-BD2F-5F99-CE1FBC05B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00340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Fear of Blame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050844-DA2C-BD8F-7FE3-CBA082E02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15506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Lack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Employees and leaders may not know what Just Culture is</a:t>
            </a:r>
          </a:p>
          <a:p>
            <a:r>
              <a:rPr lang="en-US" sz="1700" dirty="0"/>
              <a:t>Training takes time and money</a:t>
            </a:r>
          </a:p>
          <a:p>
            <a:r>
              <a:rPr lang="en-US" sz="1700" dirty="0"/>
              <a:t>Need simple rules for handling mistakes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500" dirty="0">
                <a:solidFill>
                  <a:srgbClr val="FFFFFF"/>
                </a:solidFill>
              </a:rPr>
              <a:t>Poor Communication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0E8B5A7-9EE4-4BEF-D227-991CC4DF68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12373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Not Enough 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AFD28D-A0F5-EC29-40EB-726E7702E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32286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How to Fix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EE7FE0-9EFB-F44E-0A46-ED3B26A84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301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Radiological Society of North America. (2019, February). Just culture: Background. RSNA. </a:t>
            </a:r>
            <a:r>
              <a:rPr lang="en-US" sz="1700" dirty="0">
                <a:hlinkClick r:id="rId2"/>
              </a:rPr>
              <a:t>https://www.rsna.org/news/2019/february/just-culture-background</a:t>
            </a:r>
            <a:endParaRPr lang="en-US" sz="1700" dirty="0"/>
          </a:p>
          <a:p>
            <a:r>
              <a:rPr lang="en-US" sz="1700" dirty="0" err="1"/>
              <a:t>SafetyStage</a:t>
            </a:r>
            <a:r>
              <a:rPr lang="en-US" sz="1700" dirty="0"/>
              <a:t>. (n.d.). Just culture algorithm. </a:t>
            </a:r>
            <a:r>
              <a:rPr lang="en-US" sz="1700" dirty="0" err="1"/>
              <a:t>SafetyStage</a:t>
            </a:r>
            <a:r>
              <a:rPr lang="en-US" sz="1700" dirty="0"/>
              <a:t>. </a:t>
            </a:r>
            <a:r>
              <a:rPr lang="en-US" sz="1700" dirty="0">
                <a:hlinkClick r:id="rId3"/>
              </a:rPr>
              <a:t>https://safetystage.com/safety-culture/just-culture-algorithm/#google_vignette</a:t>
            </a:r>
            <a:endParaRPr lang="en-US" sz="1700" dirty="0"/>
          </a:p>
          <a:p>
            <a:r>
              <a:rPr lang="en-US" sz="1700" dirty="0"/>
              <a:t>Wikipedia contributors. (2025, February 10). Just culture. In Wikipedia, The Free Encyclopedia. </a:t>
            </a:r>
            <a:r>
              <a:rPr lang="en-US" sz="1700" dirty="0">
                <a:hlinkClick r:id="rId4"/>
              </a:rPr>
              <a:t>https://en.wikipedia.org/wiki/Just_culture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273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Barriers to Just Culture</vt:lpstr>
      <vt:lpstr>What is a Just Culture</vt:lpstr>
      <vt:lpstr>Why it’s Hard to Use</vt:lpstr>
      <vt:lpstr>Fear of Blame</vt:lpstr>
      <vt:lpstr>Lack of Training</vt:lpstr>
      <vt:lpstr>Poor Communication</vt:lpstr>
      <vt:lpstr>Not Enough Resources</vt:lpstr>
      <vt:lpstr>How to Fix it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brooks roberts</dc:creator>
  <cp:keywords/>
  <dc:description>generated using python-pptx</dc:description>
  <cp:lastModifiedBy>brooks roberts</cp:lastModifiedBy>
  <cp:revision>2</cp:revision>
  <dcterms:created xsi:type="dcterms:W3CDTF">2013-01-27T09:14:16Z</dcterms:created>
  <dcterms:modified xsi:type="dcterms:W3CDTF">2025-02-24T03:37:58Z</dcterms:modified>
  <cp:category/>
</cp:coreProperties>
</file>