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c623b5e7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c623b5e7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c623b5e7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c623b5e7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c48a539a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c48a539a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c623b5e7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c623b5e7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c623b5e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c623b5e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623b5e7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c623b5e7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c623b5e7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c623b5e7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c623b5e7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c623b5e7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c623b5e7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c623b5e7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c623b5e7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c623b5e7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48a539a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48a539a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c623b5e7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c623b5e7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c623b5e7b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c623b5e7b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c623b5e7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c623b5e7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48a539a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c48a539a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48a539a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48a539a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c48a539a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c48a539a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c48a539a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c48a539a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48a539a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48a539a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c623b5e7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c623b5e7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c623b5e7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c623b5e7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787475" y="720325"/>
            <a:ext cx="76881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>
                <a:latin typeface="Arial"/>
                <a:ea typeface="Arial"/>
                <a:cs typeface="Arial"/>
                <a:sym typeface="Arial"/>
              </a:rPr>
              <a:t>НАЦИОНАЛЬНЫЙ ИССЛЕДОВАТЕЛЬСКИЙ УНИВЕРСИТЕТ</a:t>
            </a:r>
            <a:br>
              <a:rPr lang="ru" sz="1466">
                <a:latin typeface="Arial"/>
                <a:ea typeface="Arial"/>
                <a:cs typeface="Arial"/>
                <a:sym typeface="Arial"/>
              </a:rPr>
            </a:br>
            <a:r>
              <a:rPr lang="ru" sz="1466">
                <a:latin typeface="Arial"/>
                <a:ea typeface="Arial"/>
                <a:cs typeface="Arial"/>
                <a:sym typeface="Arial"/>
              </a:rPr>
              <a:t> ИТМО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>
                <a:latin typeface="Arial"/>
                <a:ea typeface="Arial"/>
                <a:cs typeface="Arial"/>
                <a:sym typeface="Arial"/>
              </a:rPr>
              <a:t>  </a:t>
            </a:r>
            <a:endParaRPr sz="1466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>
                <a:latin typeface="Arial"/>
                <a:ea typeface="Arial"/>
                <a:cs typeface="Arial"/>
                <a:sym typeface="Arial"/>
              </a:rPr>
              <a:t>ЦЕНТР АВТОРИЗОВАННОГО ОБУЧЕНИЯ ИНФОРМАЦИОННЫМ ТЕХНОЛОГИЯМ </a:t>
            </a:r>
            <a:endParaRPr sz="1466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23752" y="23821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95" b="1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для оптимизации контроля менеджеров по реализации ими планов, поставленных руководителем</a:t>
            </a:r>
            <a:endParaRPr sz="1679"/>
          </a:p>
        </p:txBody>
      </p:sp>
      <p:sp>
        <p:nvSpPr>
          <p:cNvPr id="136" name="Google Shape;136;p13"/>
          <p:cNvSpPr txBox="1"/>
          <p:nvPr/>
        </p:nvSpPr>
        <p:spPr>
          <a:xfrm>
            <a:off x="4287450" y="3801400"/>
            <a:ext cx="4326614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Кузьмин Константин Михайлович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Кашин Семен Игоревич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90150" y="58025"/>
            <a:ext cx="29049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8) Просмотр продуктов</a:t>
            </a:r>
            <a:endParaRPr sz="1729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5" y="580325"/>
            <a:ext cx="3221131" cy="1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35" y="571763"/>
            <a:ext cx="3221126" cy="1765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082350" y="58025"/>
            <a:ext cx="29049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9) Изменение продукта</a:t>
            </a:r>
            <a:endParaRPr sz="1729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437" y="3269931"/>
            <a:ext cx="3221125" cy="1757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2593638" y="2747625"/>
            <a:ext cx="39567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10) Добавление нового продукта</a:t>
            </a:r>
            <a:endParaRPr sz="172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624550" y="50750"/>
            <a:ext cx="30864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11) Просмотр объявлений</a:t>
            </a:r>
            <a:endParaRPr sz="17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640850"/>
            <a:ext cx="3086399" cy="1607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962850" y="50750"/>
            <a:ext cx="30864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12) Создание объявлений</a:t>
            </a:r>
            <a:endParaRPr sz="1700"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624550" y="2619875"/>
            <a:ext cx="36630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13) Редактирование объявлений</a:t>
            </a:r>
            <a:endParaRPr sz="1700"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850" y="640850"/>
            <a:ext cx="3086400" cy="197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238" y="3086675"/>
            <a:ext cx="2879625" cy="19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502563" y="834250"/>
            <a:ext cx="41892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arenR"/>
            </a:pPr>
            <a:r>
              <a:rPr lang="ru" sz="1720"/>
              <a:t>Вход в систему</a:t>
            </a:r>
            <a:endParaRPr sz="172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0" y="1243150"/>
            <a:ext cx="4732351" cy="16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5338513" y="1599300"/>
            <a:ext cx="37152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2) Переход в свой профиль</a:t>
            </a:r>
            <a:endParaRPr sz="1720"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526" y="2008200"/>
            <a:ext cx="3715075" cy="212068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247925" y="2934550"/>
            <a:ext cx="50346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20"/>
              <a:t>3) Переход в профиль менеджера</a:t>
            </a:r>
            <a:endParaRPr sz="172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75" y="3343450"/>
            <a:ext cx="4787975" cy="1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2346427" y="188875"/>
            <a:ext cx="4697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20"/>
              <a:t>Возможности руководителя:</a:t>
            </a: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089088" y="123350"/>
            <a:ext cx="458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4) Переход во вкладку “Сотрудники”</a:t>
            </a:r>
            <a:endParaRPr sz="1700"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1815250" y="2331150"/>
            <a:ext cx="458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5) Переход в профиль “Сотрудники”</a:t>
            </a:r>
            <a:endParaRPr sz="1700"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75" y="2812350"/>
            <a:ext cx="5353825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73EEF4-4912-EBF1-36D7-E1975A16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20" y="661526"/>
            <a:ext cx="6782533" cy="1429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337800" y="43525"/>
            <a:ext cx="45870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6) Просмотр действий сотрудника</a:t>
            </a:r>
            <a:endParaRPr sz="17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8950"/>
            <a:ext cx="5549701" cy="17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294325" y="2681650"/>
            <a:ext cx="45870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7) Создание плана для менеджера</a:t>
            </a:r>
            <a:endParaRPr sz="170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25" y="640825"/>
            <a:ext cx="6196950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940850" y="72525"/>
            <a:ext cx="31446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8) Создание объявлений</a:t>
            </a:r>
            <a:endParaRPr sz="1700"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" y="524925"/>
            <a:ext cx="4117695" cy="17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98" y="3141225"/>
            <a:ext cx="4628726" cy="1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631150" y="2676950"/>
            <a:ext cx="41568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9) Возвращение на главную страницу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2364800" y="79825"/>
            <a:ext cx="4000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Возможности менеджера</a:t>
            </a:r>
            <a:endParaRPr sz="220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831150" y="719100"/>
            <a:ext cx="23319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 sz="1700"/>
              <a:t>Вход в систему</a:t>
            </a:r>
            <a:endParaRPr sz="1700"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5" y="1170600"/>
            <a:ext cx="3424124" cy="1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07400"/>
            <a:ext cx="4381724" cy="1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285113" y="3155900"/>
            <a:ext cx="4116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2) Переход в профиль руководителя</a:t>
            </a:r>
            <a:endParaRPr sz="17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00" y="1489750"/>
            <a:ext cx="3424126" cy="230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5511455" y="1038250"/>
            <a:ext cx="32262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3) Переход в свой профиль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395825" y="188625"/>
            <a:ext cx="41019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4) Переход во вкладку “Мой план”</a:t>
            </a:r>
            <a:endParaRPr sz="17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88" y="669825"/>
            <a:ext cx="4651175" cy="14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550" y="1030225"/>
            <a:ext cx="3656474" cy="26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5838388" y="669825"/>
            <a:ext cx="24468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5) Заполнение отчета</a:t>
            </a:r>
            <a:endParaRPr sz="1700"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925" y="3017900"/>
            <a:ext cx="4928749" cy="1858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883475" y="2630900"/>
            <a:ext cx="3126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6) Просмотр своих действий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1046250" y="130575"/>
            <a:ext cx="7051500" cy="7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Смена темы, доступна всем пользователями</a:t>
            </a:r>
            <a:endParaRPr sz="2200"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2082075"/>
            <a:ext cx="3669001" cy="1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213800" y="1615575"/>
            <a:ext cx="1630500" cy="4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Менеджер</a:t>
            </a:r>
            <a:endParaRPr sz="2200"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825" y="2082075"/>
            <a:ext cx="4326764" cy="1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5675150" y="1615575"/>
            <a:ext cx="2024100" cy="4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Руководитель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971225" y="210350"/>
            <a:ext cx="2999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690600" y="1197025"/>
            <a:ext cx="4794000" cy="1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30"/>
              <a:t>Веб-приложение тестировалось при помощи трех устройств одновременно: 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iPhone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MacBook Air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Стационарный компьютер на базе Windows</a:t>
            </a:r>
            <a:endParaRPr sz="1530"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87650" y="2894600"/>
            <a:ext cx="47622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Веб-приложение прошло тестирование успешно, сбоев замечено не было, работает корректно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сегодняшний день крупные корпорации и компании нуждаются в более гибких и эффективных инструментах управления персоналом. Мое веб-приложение представляет собой систему для контроля и управления работой менеджеров, позволяющую руководителям в реальном времени проверять ход  выполнение планов. Также, оно предназначено для более интуитивно понятного взаимодействия между руководителем и менеджерами, позволяя просматривать актуальные данные друг друга.  Эта система позволит повысить эффективность работы и оптимизировать процессы внутри компании.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835250" y="161600"/>
            <a:ext cx="5963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дальнейшего развития:</a:t>
            </a:r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1297500" y="1090200"/>
            <a:ext cx="70389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Добавить качественный фон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Добавить фотографии каждого менеджера и руководителя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Добавить портфолио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Добавить какую-либо иную информацию о себе (возможно хобби или знание английского языка)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3936750" y="176100"/>
            <a:ext cx="1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1297500" y="1090200"/>
            <a:ext cx="70389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Изучена предметная область 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управления персоналом;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Разработанное веб-приложение отвечает необходимым требованиям, имеет нужный функционал;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Разработанное веб-приложение прошло тестирование успешно;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Пользовательский интерфейс понятен и прост в использовании.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2278500" y="19974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048675" y="738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 и актуальность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729450" y="1697575"/>
            <a:ext cx="76887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Уход многих компаний, предоставляющих услуги по организации рабочего процесса, с рынка Российской Федерации;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Растет спрос на более гибкие и эффективные инструменты управления персоналом;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Традиционные системы контроля уступают современным по качеству, скорости и удобству;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Во многих организациях отсутствует четкая и надежная система отслеживания, что может привести впоследствии к снижению эффективности расходования рабочего времени;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По данным исследования “Ведомости”, проведённого в конце 2022 года, 27% работодателей в России используют компьютерные технологии, чтобы понимать, чем занимаются подчиненные на своих рабочих местах в рабочее время.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задачи: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170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Целью данной дипломной работы является разработка веб-приложения, которое позволяет руководителю осуществлять контроль менеджеров и взаимодействовать с ними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управления персоналом;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бизнес-процессов, происходящих в компаниях, занимающихся предпринимательской деятельностью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Разработать базу данных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Создание графического интерфейса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Сбор и отображение данных из базы данных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разработанной системы и оценка ее эффективности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средства: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Язык программирования Python;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Фреймворк Django;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/>
              <a:t>База данных MySQL.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Роли: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Мое веб-приложение имеет 3 основные роли: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Администратор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Руководитель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/>
              <a:t>Менеджер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2186550" y="166825"/>
            <a:ext cx="47709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Возможности администратора</a:t>
            </a:r>
            <a:endParaRPr sz="22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0" y="1552475"/>
            <a:ext cx="3379496" cy="2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659175" y="1112363"/>
            <a:ext cx="2184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 sz="1700"/>
              <a:t>Вход в систему</a:t>
            </a:r>
            <a:endParaRPr sz="17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00" y="1552474"/>
            <a:ext cx="3916401" cy="2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075400" y="1112363"/>
            <a:ext cx="2184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2) Создание ролей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5912774" y="137825"/>
            <a:ext cx="26187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4) Изменение роли</a:t>
            </a:r>
            <a:endParaRPr sz="1922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276" y="483182"/>
            <a:ext cx="3032825" cy="192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731488" y="2627525"/>
            <a:ext cx="34170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5) Просмотр пользователей</a:t>
            </a:r>
            <a:endParaRPr sz="1922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998" y="3072425"/>
            <a:ext cx="7241977" cy="18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51" y="502927"/>
            <a:ext cx="3285651" cy="1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689501" y="137825"/>
            <a:ext cx="26187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3) Добавление роли</a:t>
            </a:r>
            <a:endParaRPr sz="192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02288" y="217438"/>
            <a:ext cx="31590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6) Создание пользователя</a:t>
            </a:r>
            <a:endParaRPr sz="17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4" y="677037"/>
            <a:ext cx="3971825" cy="42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450" y="677025"/>
            <a:ext cx="3906474" cy="42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5150750" y="166850"/>
            <a:ext cx="34098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7) изменение пользователя</a:t>
            </a:r>
            <a:endParaRPr sz="17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537</Words>
  <Application>Microsoft Office PowerPoint</Application>
  <PresentationFormat>Экран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Montserrat</vt:lpstr>
      <vt:lpstr>Arial</vt:lpstr>
      <vt:lpstr>Lato</vt:lpstr>
      <vt:lpstr>Times New Roman</vt:lpstr>
      <vt:lpstr>Focus</vt:lpstr>
      <vt:lpstr>НАЦИОНАЛЬНЫЙ ИССЛЕДОВАТЕЛЬСКИЙ УНИВЕРСИТЕТ  ИТМО    ЦЕНТР АВТОРИЗОВАННОГО ОБУЧЕНИЯ ИНФОРМАЦИОННЫМ ТЕХНОЛОГИЯМ  </vt:lpstr>
      <vt:lpstr>Введение</vt:lpstr>
      <vt:lpstr>Проблематика и актуальность</vt:lpstr>
      <vt:lpstr>Цель и задачи:</vt:lpstr>
      <vt:lpstr>Программные средства:</vt:lpstr>
      <vt:lpstr>Роли:</vt:lpstr>
      <vt:lpstr>Возможности администратора</vt:lpstr>
      <vt:lpstr>4) Изменение роли</vt:lpstr>
      <vt:lpstr>6) Создание пользователя</vt:lpstr>
      <vt:lpstr>8) Просмотр продуктов</vt:lpstr>
      <vt:lpstr>11) Просмотр объявлений</vt:lpstr>
      <vt:lpstr>Вход в систему</vt:lpstr>
      <vt:lpstr>4) Переход во вкладку “Сотрудники”</vt:lpstr>
      <vt:lpstr>6) Просмотр действий сотрудника</vt:lpstr>
      <vt:lpstr>8) Создание объявлений</vt:lpstr>
      <vt:lpstr>Возможности менеджера</vt:lpstr>
      <vt:lpstr>4) Переход во вкладку “Мой план”</vt:lpstr>
      <vt:lpstr>Смена темы, доступна всем пользователями</vt:lpstr>
      <vt:lpstr>Тестирование</vt:lpstr>
      <vt:lpstr>Возможности дальнейшего развития: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НАЦИОНАЛЬНЫЙ ИССЛЕДОВАТЕЛЬСКИЙ УНИВЕРСИТЕТ  ИТМО    ЦЕНТР АВТОРИЗОВАННОГО ОБУЧЕНИЯ ИНФОРМАЦИОННЫМ ТЕХНОЛОГИЯМ  </dc:title>
  <cp:lastModifiedBy>Семён Кашин</cp:lastModifiedBy>
  <cp:revision>2</cp:revision>
  <dcterms:modified xsi:type="dcterms:W3CDTF">2024-04-16T16:48:34Z</dcterms:modified>
</cp:coreProperties>
</file>