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ACA5-E658-480F-84BB-8355F4AAE8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Calling Bullshit or Unfairly Criticized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3073" y="1296385"/>
            <a:ext cx="968746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Impact of Charging Rates on Electric Vehicle Battery Life of Charging Rates on Electric Vehicle Battery Life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a synthesis of empirical literature, the paper concludes </a:t>
            </a:r>
            <a:r>
              <a:rPr lang="en-US" dirty="0"/>
              <a:t>that rapid charging causes more degradation of the “</a:t>
            </a:r>
            <a:r>
              <a:rPr lang="en-US" b="1" dirty="0"/>
              <a:t>most common</a:t>
            </a:r>
            <a:r>
              <a:rPr lang="en-US" dirty="0"/>
              <a:t>” electric vehicle batteries than fast charging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were</a:t>
            </a:r>
            <a:r>
              <a:rPr lang="en-US" sz="2000" b="1" dirty="0">
                <a:solidFill>
                  <a:srgbClr val="FFFF00"/>
                </a:solidFill>
              </a:rPr>
              <a:t> Four</a:t>
            </a:r>
            <a:r>
              <a:rPr lang="en-US" sz="2000" dirty="0"/>
              <a:t> papers reviewed: </a:t>
            </a:r>
            <a:r>
              <a:rPr lang="en-US" sz="2000" dirty="0">
                <a:solidFill>
                  <a:srgbClr val="FFFF00"/>
                </a:solidFill>
              </a:rPr>
              <a:t>Two</a:t>
            </a:r>
            <a:r>
              <a:rPr lang="en-US" sz="2000" dirty="0"/>
              <a:t> papers analyze NMC batteries, and </a:t>
            </a:r>
            <a:r>
              <a:rPr lang="en-US" sz="2000" dirty="0">
                <a:solidFill>
                  <a:srgbClr val="FFFF00"/>
                </a:solidFill>
              </a:rPr>
              <a:t>Two</a:t>
            </a:r>
            <a:r>
              <a:rPr lang="en-US" sz="2000" dirty="0"/>
              <a:t> papers analyze LFP batteries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Two</a:t>
            </a:r>
            <a:r>
              <a:rPr lang="en-US" sz="2000" dirty="0"/>
              <a:t> papers that reviewed LFP batteries concluded that rapid charging has no impact on battery degradation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Two</a:t>
            </a:r>
            <a:r>
              <a:rPr lang="en-US" sz="2000" dirty="0"/>
              <a:t> papers that reviewed NMC batteries found that rapid charging causes battery degradation.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Paper 1 tested a sample of 21 batteries at different charging rates. Three batteries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Paper 2 tested a sample of 12 batteries at different charging rates. Three batteries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Paper 2 did not use a statistical test to test for significance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two papers find that battery degradation occurs at two different charging rates: 1.5C </a:t>
            </a:r>
            <a:r>
              <a:rPr lang="en-US" sz="2000"/>
              <a:t>vs 4C.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94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Ramadan, Bassam</dc:creator>
  <cp:lastModifiedBy>Ramadan, Bassam</cp:lastModifiedBy>
  <cp:revision>4</cp:revision>
  <dcterms:created xsi:type="dcterms:W3CDTF">2021-04-08T16:40:28Z</dcterms:created>
  <dcterms:modified xsi:type="dcterms:W3CDTF">2021-04-15T16:01:44Z</dcterms:modified>
</cp:coreProperties>
</file>