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2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9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ACA5-E658-480F-84BB-8355F4AAE857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48D8-6F52-48D9-9983-E044D2EF3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3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6A4BED-2236-4713-AA85-B3035B99B843}"/>
              </a:ext>
            </a:extLst>
          </p:cNvPr>
          <p:cNvSpPr txBox="1"/>
          <p:nvPr/>
        </p:nvSpPr>
        <p:spPr>
          <a:xfrm>
            <a:off x="914400" y="698740"/>
            <a:ext cx="8591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Input data Files: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FHWA_Urbanized_Areas_2010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83279-219A-4520-BF58-74D50889E455}"/>
              </a:ext>
            </a:extLst>
          </p:cNvPr>
          <p:cNvSpPr txBox="1"/>
          <p:nvPr/>
        </p:nvSpPr>
        <p:spPr>
          <a:xfrm>
            <a:off x="914400" y="1820174"/>
            <a:ext cx="9687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Coding Steps: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required libraries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Reading files and get to understand the data (attributes and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an intersection between the two files to get the lanes that are within the urbanized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the intersected data by the urbanized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Using the “number of lane” attribute and the “Miles” attribute we will calculate the number of lane miles of roadway in each urbanized area in the state of Kentucky.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2B467-D095-4F1F-A678-5184F99225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5125" y="3864634"/>
            <a:ext cx="6230122" cy="321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073AB0-D855-4411-8429-688D4FAB5D0B}"/>
              </a:ext>
            </a:extLst>
          </p:cNvPr>
          <p:cNvSpPr txBox="1"/>
          <p:nvPr/>
        </p:nvSpPr>
        <p:spPr>
          <a:xfrm>
            <a:off x="914400" y="4641011"/>
            <a:ext cx="390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Using ArcMap this represents the intersection of roads and urbanized areas in the state of Kentucky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7F47-6537-48E8-B26A-EEC543CACC76}"/>
              </a:ext>
            </a:extLst>
          </p:cNvPr>
          <p:cNvSpPr txBox="1"/>
          <p:nvPr/>
        </p:nvSpPr>
        <p:spPr>
          <a:xfrm>
            <a:off x="9946256" y="5986732"/>
            <a:ext cx="2245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Abdulaziz Alhomaidhi</a:t>
            </a:r>
          </a:p>
          <a:p>
            <a:r>
              <a:rPr lang="en-US" dirty="0"/>
              <a:t>Ashtarout Ammar</a:t>
            </a:r>
          </a:p>
          <a:p>
            <a:r>
              <a:rPr lang="en-US" dirty="0"/>
              <a:t>Bassam Ramadan </a:t>
            </a:r>
          </a:p>
        </p:txBody>
      </p:sp>
    </p:spTree>
    <p:extLst>
      <p:ext uri="{BB962C8B-B14F-4D97-AF65-F5344CB8AC3E}">
        <p14:creationId xmlns:p14="http://schemas.microsoft.com/office/powerpoint/2010/main" val="44169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Ammar, Ashtarout</dc:creator>
  <cp:lastModifiedBy>Ammar, Ashtarout</cp:lastModifiedBy>
  <cp:revision>6</cp:revision>
  <dcterms:created xsi:type="dcterms:W3CDTF">2021-03-03T23:38:23Z</dcterms:created>
  <dcterms:modified xsi:type="dcterms:W3CDTF">2021-03-04T00:08:07Z</dcterms:modified>
</cp:coreProperties>
</file>