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2" r:id="rId5"/>
    <p:sldId id="377" r:id="rId6"/>
    <p:sldId id="378" r:id="rId7"/>
    <p:sldId id="3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8A0"/>
    <a:srgbClr val="00B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7" autoAdjust="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8/5/2021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604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solidFill>
            <a:srgbClr val="00B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solidFill>
            <a:srgbClr val="00B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1" y="1"/>
            <a:ext cx="5633934" cy="6857998"/>
          </a:xfrm>
          <a:prstGeom prst="rect">
            <a:avLst/>
          </a:prstGeom>
          <a:solidFill>
            <a:srgbClr val="00B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48" y="298093"/>
            <a:ext cx="5044033" cy="1401918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6587" y="1974492"/>
            <a:ext cx="5043902" cy="116905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4"/>
          </p:nvPr>
        </p:nvSpPr>
        <p:spPr>
          <a:xfrm>
            <a:off x="5266990" y="1480624"/>
            <a:ext cx="6925010" cy="3876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1340000" cy="4567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567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512000"/>
            <a:ext cx="5472000" cy="4567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68826"/>
            <a:ext cx="5472000" cy="415166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068826"/>
            <a:ext cx="5472000" cy="415166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017974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017974"/>
            <a:ext cx="4214100" cy="0"/>
          </a:xfrm>
          <a:prstGeom prst="line">
            <a:avLst/>
          </a:prstGeom>
          <a:ln w="28575">
            <a:solidFill>
              <a:srgbClr val="1428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2000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512000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rgbClr val="1428A0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567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solidFill>
            <a:srgbClr val="00B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40" y="6453383"/>
            <a:ext cx="1136387" cy="28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61" r:id="rId5"/>
    <p:sldLayoutId id="2147483650" r:id="rId6"/>
    <p:sldLayoutId id="2147483652" r:id="rId7"/>
    <p:sldLayoutId id="2147483653" r:id="rId8"/>
    <p:sldLayoutId id="2147483668" r:id="rId9"/>
    <p:sldLayoutId id="2147483671" r:id="rId10"/>
    <p:sldLayoutId id="2147483672" r:id="rId11"/>
    <p:sldLayoutId id="2147483654" r:id="rId12"/>
    <p:sldLayoutId id="2147483678" r:id="rId13"/>
    <p:sldLayoutId id="2147483655" r:id="rId14"/>
    <p:sldLayoutId id="214748367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3" b="8176"/>
          <a:stretch/>
        </p:blipFill>
        <p:spPr>
          <a:xfrm>
            <a:off x="0" y="13063"/>
            <a:ext cx="12192000" cy="6779623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13863" y="4125349"/>
            <a:ext cx="3815969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100" b="1" noProof="1">
                <a:solidFill>
                  <a:srgbClr val="00B3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SIC-Samsung</a:t>
            </a:r>
          </a:p>
          <a:p>
            <a:pPr>
              <a:lnSpc>
                <a:spcPct val="90000"/>
              </a:lnSpc>
            </a:pPr>
            <a:r>
              <a:rPr lang="en-US" sz="4100" b="1" noProof="1">
                <a:solidFill>
                  <a:srgbClr val="00B3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Campus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3064033"/>
            <a:ext cx="35717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96" y="1625586"/>
            <a:ext cx="3448080" cy="8741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96" y="840916"/>
            <a:ext cx="2540579" cy="38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B947-84B5-4E94-B9E5-CE15E933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Checkpoint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F56D3-A940-4E73-866C-5F777D390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19D37-F92A-429F-B215-1365664B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32" y="1153957"/>
            <a:ext cx="11233468" cy="482071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You should work individually to,</a:t>
            </a:r>
          </a:p>
          <a:p>
            <a:pPr marL="733425" lvl="1" indent="-457200">
              <a:buFont typeface="+mj-lt"/>
              <a:buAutoNum type="arabicPeriod"/>
            </a:pPr>
            <a:r>
              <a:rPr lang="en-US" sz="1800" dirty="0"/>
              <a:t>Write a function that takes a list and a number (N) as parameters</a:t>
            </a:r>
          </a:p>
          <a:p>
            <a:pPr marL="733425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Check which of the items in list are divisible y N </a:t>
            </a:r>
          </a:p>
          <a:p>
            <a:pPr marL="733425" lvl="1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Print the output.</a:t>
            </a:r>
          </a:p>
          <a:p>
            <a:pPr marL="276225" lvl="1" indent="0">
              <a:buNone/>
            </a:pPr>
            <a:endParaRPr lang="en-US" sz="2400" dirty="0">
              <a:solidFill>
                <a:srgbClr val="1428A0"/>
              </a:solidFill>
            </a:endParaRPr>
          </a:p>
          <a:p>
            <a:pPr marL="0" indent="0">
              <a:buNone/>
            </a:pPr>
            <a:r>
              <a:rPr lang="en-US" sz="2000" u="sng" dirty="0"/>
              <a:t>Deliverables: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A file.py with your code.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A screenshot of the output of your program.</a:t>
            </a:r>
          </a:p>
          <a:p>
            <a:pPr marL="266700" lvl="1" indent="0">
              <a:buNone/>
            </a:pPr>
            <a:endParaRPr lang="en-US" dirty="0"/>
          </a:p>
          <a:p>
            <a:pPr marL="0" indent="-9525">
              <a:buNone/>
            </a:pPr>
            <a:r>
              <a:rPr lang="en-US" sz="1800" dirty="0">
                <a:solidFill>
                  <a:schemeClr val="tx1"/>
                </a:solidFill>
              </a:rPr>
              <a:t>																		</a:t>
            </a:r>
            <a:endParaRPr lang="en-US" sz="4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532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B947-84B5-4E94-B9E5-CE15E933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15222"/>
            <a:ext cx="11340000" cy="432000"/>
          </a:xfrm>
        </p:spPr>
        <p:txBody>
          <a:bodyPr/>
          <a:lstStyle/>
          <a:p>
            <a:r>
              <a:rPr lang="en-US" dirty="0"/>
              <a:t>Today’s Checkpoint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F56D3-A940-4E73-866C-5F777D390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19D37-F92A-429F-B215-1365664B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32" y="1153957"/>
            <a:ext cx="11233468" cy="4820715"/>
          </a:xfrm>
        </p:spPr>
        <p:txBody>
          <a:bodyPr/>
          <a:lstStyle/>
          <a:p>
            <a:pPr marL="0" indent="-9525">
              <a:buNone/>
            </a:pPr>
            <a:r>
              <a:rPr lang="en-US" sz="2000" dirty="0">
                <a:solidFill>
                  <a:schemeClr val="tx1"/>
                </a:solidFill>
              </a:rPr>
              <a:t>For better understanding of the output that we are expecting from you, a screenshot of a program that takes a number “</a:t>
            </a:r>
            <a:r>
              <a:rPr lang="en-US" sz="2000" b="1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” and a list containing </a:t>
            </a:r>
            <a:r>
              <a:rPr lang="en-US" sz="2000" b="1" dirty="0">
                <a:solidFill>
                  <a:schemeClr val="tx1"/>
                </a:solidFill>
              </a:rPr>
              <a:t>“1, 4, 5, 10, 9”</a:t>
            </a:r>
            <a:r>
              <a:rPr lang="en-US" sz="2000" dirty="0">
                <a:solidFill>
                  <a:schemeClr val="tx1"/>
                </a:solidFill>
              </a:rPr>
              <a:t> as an input and print the items that are </a:t>
            </a:r>
            <a:r>
              <a:rPr lang="en-US" sz="2000" b="1" dirty="0">
                <a:solidFill>
                  <a:schemeClr val="tx1"/>
                </a:solidFill>
              </a:rPr>
              <a:t>divisible by 2</a:t>
            </a:r>
            <a:r>
              <a:rPr lang="en-US" sz="2000" dirty="0">
                <a:solidFill>
                  <a:schemeClr val="tx1"/>
                </a:solidFill>
              </a:rPr>
              <a:t>.																																												</a:t>
            </a:r>
            <a:endParaRPr lang="en-US" sz="4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39A28-710A-4991-983E-35C971DFC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21" y="2640152"/>
            <a:ext cx="8465758" cy="23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5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3" b="8176"/>
          <a:stretch/>
        </p:blipFill>
        <p:spPr>
          <a:xfrm>
            <a:off x="0" y="13063"/>
            <a:ext cx="12192000" cy="6779623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539896" y="4112286"/>
            <a:ext cx="3979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Thank You</a:t>
            </a:r>
            <a:endParaRPr lang="en-US" sz="2400" b="1" noProof="1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3064033"/>
            <a:ext cx="35717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96" y="1625586"/>
            <a:ext cx="3448080" cy="8741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96" y="840916"/>
            <a:ext cx="2540579" cy="38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4F632D1EC02F45B12300DF1C68560F" ma:contentTypeVersion="2" ma:contentTypeDescription="Create a new document." ma:contentTypeScope="" ma:versionID="a6f41f029c045af2d8a74ad8b3599085">
  <xsd:schema xmlns:xsd="http://www.w3.org/2001/XMLSchema" xmlns:xs="http://www.w3.org/2001/XMLSchema" xmlns:p="http://schemas.microsoft.com/office/2006/metadata/properties" xmlns:ns2="5a019235-7478-4b6e-8869-214372c24374" targetNamespace="http://schemas.microsoft.com/office/2006/metadata/properties" ma:root="true" ma:fieldsID="af96e50354d47ca37bd4a8281d27a4f0" ns2:_="">
    <xsd:import namespace="5a019235-7478-4b6e-8869-214372c243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019235-7478-4b6e-8869-214372c24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8DEAB4-DDEC-4D93-9123-67619C0C7A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019235-7478-4b6e-8869-214372c243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183</Words>
  <Application>Microsoft Office PowerPoint</Application>
  <PresentationFormat>Widescreen</PresentationFormat>
  <Paragraphs>20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Tahoma</vt:lpstr>
      <vt:lpstr>Times New Roman</vt:lpstr>
      <vt:lpstr>Wingdings</vt:lpstr>
      <vt:lpstr>Office Theme</vt:lpstr>
      <vt:lpstr>PowerPoint Presentation</vt:lpstr>
      <vt:lpstr>Today’s Checkpoint</vt:lpstr>
      <vt:lpstr>Today’s Checkpoint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2020-08-13T13:43:11Z</dcterms:created>
  <dcterms:modified xsi:type="dcterms:W3CDTF">2021-08-05T20:21:55Z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0x010100CE4F632D1EC02F45B12300DF1C68560F</vt:lpwstr>
  </property>
</Properties>
</file>