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D63A-F5FF-4A2A-B41C-6321381033F5}" type="datetimeFigureOut">
              <a:rPr lang="en-AU" smtClean="0"/>
              <a:t>25/05/2017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E335-AC34-4F41-B3B1-A799716187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263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D63A-F5FF-4A2A-B41C-6321381033F5}" type="datetimeFigureOut">
              <a:rPr lang="en-AU" smtClean="0"/>
              <a:t>25/05/2017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E335-AC34-4F41-B3B1-A799716187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079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D63A-F5FF-4A2A-B41C-6321381033F5}" type="datetimeFigureOut">
              <a:rPr lang="en-AU" smtClean="0"/>
              <a:t>25/05/2017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E335-AC34-4F41-B3B1-A799716187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172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D63A-F5FF-4A2A-B41C-6321381033F5}" type="datetimeFigureOut">
              <a:rPr lang="en-AU" smtClean="0"/>
              <a:t>25/05/2017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E335-AC34-4F41-B3B1-A799716187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680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D63A-F5FF-4A2A-B41C-6321381033F5}" type="datetimeFigureOut">
              <a:rPr lang="en-AU" smtClean="0"/>
              <a:t>25/05/2017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E335-AC34-4F41-B3B1-A799716187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142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D63A-F5FF-4A2A-B41C-6321381033F5}" type="datetimeFigureOut">
              <a:rPr lang="en-AU" smtClean="0"/>
              <a:t>25/05/2017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E335-AC34-4F41-B3B1-A799716187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406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D63A-F5FF-4A2A-B41C-6321381033F5}" type="datetimeFigureOut">
              <a:rPr lang="en-AU" smtClean="0"/>
              <a:t>25/05/2017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E335-AC34-4F41-B3B1-A799716187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348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D63A-F5FF-4A2A-B41C-6321381033F5}" type="datetimeFigureOut">
              <a:rPr lang="en-AU" smtClean="0"/>
              <a:t>25/05/2017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E335-AC34-4F41-B3B1-A799716187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99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D63A-F5FF-4A2A-B41C-6321381033F5}" type="datetimeFigureOut">
              <a:rPr lang="en-AU" smtClean="0"/>
              <a:t>25/05/2017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E335-AC34-4F41-B3B1-A799716187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821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D63A-F5FF-4A2A-B41C-6321381033F5}" type="datetimeFigureOut">
              <a:rPr lang="en-AU" smtClean="0"/>
              <a:t>25/05/2017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E335-AC34-4F41-B3B1-A799716187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25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D63A-F5FF-4A2A-B41C-6321381033F5}" type="datetimeFigureOut">
              <a:rPr lang="en-AU" smtClean="0"/>
              <a:t>25/05/2017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E335-AC34-4F41-B3B1-A799716187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905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6D63A-F5FF-4A2A-B41C-6321381033F5}" type="datetimeFigureOut">
              <a:rPr lang="en-AU" smtClean="0"/>
              <a:t>25/05/2017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8E335-AC34-4F41-B3B1-A799716187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694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1399735" y="787791"/>
            <a:ext cx="2539153" cy="11134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GIT Projects</a:t>
            </a:r>
            <a:endParaRPr lang="en-AU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4459458" y="787791"/>
            <a:ext cx="2539153" cy="11134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Teach me</a:t>
            </a:r>
            <a:endParaRPr lang="en-AU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7519181" y="787791"/>
            <a:ext cx="2539153" cy="11134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External APIs</a:t>
            </a:r>
            <a:endParaRPr lang="en-AU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4459457" y="2284082"/>
            <a:ext cx="2539153" cy="11134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Team</a:t>
            </a:r>
            <a:endParaRPr lang="en-AU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1399734" y="2284082"/>
            <a:ext cx="2539153" cy="11134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Internal APIs</a:t>
            </a:r>
            <a:endParaRPr lang="en-AU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7519180" y="2284082"/>
            <a:ext cx="2539153" cy="11134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Hackathons</a:t>
            </a:r>
            <a:endParaRPr lang="en-AU" dirty="0"/>
          </a:p>
        </p:txBody>
      </p:sp>
      <p:sp>
        <p:nvSpPr>
          <p:cNvPr id="12" name="Rectangle: Rounded Corners 11"/>
          <p:cNvSpPr/>
          <p:nvPr/>
        </p:nvSpPr>
        <p:spPr>
          <a:xfrm>
            <a:off x="1399734" y="3780373"/>
            <a:ext cx="2539153" cy="11134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/>
              <a:t>XXXX</a:t>
            </a:r>
            <a:endParaRPr lang="en-AU" dirty="0"/>
          </a:p>
        </p:txBody>
      </p:sp>
      <p:sp>
        <p:nvSpPr>
          <p:cNvPr id="13" name="Rectangle: Rounded Corners 12"/>
          <p:cNvSpPr/>
          <p:nvPr/>
        </p:nvSpPr>
        <p:spPr>
          <a:xfrm>
            <a:off x="4459456" y="3780373"/>
            <a:ext cx="2539153" cy="11134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XXXX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8345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Rodriguez Iturria</dc:creator>
  <cp:lastModifiedBy>Carlos Rodriguez Iturria</cp:lastModifiedBy>
  <cp:revision>2</cp:revision>
  <dcterms:created xsi:type="dcterms:W3CDTF">2017-05-25T01:32:08Z</dcterms:created>
  <dcterms:modified xsi:type="dcterms:W3CDTF">2017-05-25T01:41:53Z</dcterms:modified>
</cp:coreProperties>
</file>